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6"/>
  </p:notesMasterIdLst>
  <p:handoutMasterIdLst>
    <p:handoutMasterId r:id="rId7"/>
  </p:handoutMasterIdLst>
  <p:sldIdLst>
    <p:sldId id="260" r:id="rId2"/>
    <p:sldId id="261" r:id="rId3"/>
    <p:sldId id="262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92D7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2B7E4118-ED05-44E2-97E3-15471EC735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716872C-F162-4AB6-9AFB-751C8E7664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44ED9-AED9-4D58-AFE1-5B67F7C0AC7A}" type="datetimeFigureOut">
              <a:rPr lang="fr-CA" smtClean="0"/>
              <a:t>2023-03-27</a:t>
            </a:fld>
            <a:endParaRPr lang="fr-CA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EC7537-A2D4-40E5-B980-2B6E468270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F5FD524-D1E6-4A97-B6A4-065122936B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DFAFA-B56E-4417-AA8C-977FDB024D8B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58911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F2586-FB1D-4F39-99E4-89E30C63F3DB}" type="datetimeFigureOut">
              <a:rPr lang="fr-CA" smtClean="0"/>
              <a:t>2023-03-27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A21DB-AFE6-4FAC-905A-7D9F81DA319E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03754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image" Target="../media/image5.svg"/><Relationship Id="rId21" Type="http://schemas.openxmlformats.org/officeDocument/2006/relationships/image" Target="../media/image32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17" Type="http://schemas.openxmlformats.org/officeDocument/2006/relationships/image" Target="../media/image28.svg"/><Relationship Id="rId25" Type="http://schemas.openxmlformats.org/officeDocument/2006/relationships/image" Target="../media/image36.svg"/><Relationship Id="rId2" Type="http://schemas.openxmlformats.org/officeDocument/2006/relationships/image" Target="../media/image4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24" Type="http://schemas.openxmlformats.org/officeDocument/2006/relationships/image" Target="../media/image35.pn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23" Type="http://schemas.openxmlformats.org/officeDocument/2006/relationships/image" Target="../media/image34.svg"/><Relationship Id="rId28" Type="http://schemas.openxmlformats.org/officeDocument/2006/relationships/image" Target="../media/image39.png"/><Relationship Id="rId10" Type="http://schemas.openxmlformats.org/officeDocument/2006/relationships/image" Target="../media/image21.png"/><Relationship Id="rId19" Type="http://schemas.openxmlformats.org/officeDocument/2006/relationships/image" Target="../media/image30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svg"/><Relationship Id="rId30" Type="http://schemas.openxmlformats.org/officeDocument/2006/relationships/image" Target="../media/image40.sv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3.pn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49B6D7BB-0393-4889-9625-941BD7586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21253" y="-661472"/>
            <a:ext cx="1286024" cy="324911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7A1B2D9-CB2E-4CDB-B2D0-856989A80C12}"/>
              </a:ext>
            </a:extLst>
          </p:cNvPr>
          <p:cNvSpPr/>
          <p:nvPr/>
        </p:nvSpPr>
        <p:spPr>
          <a:xfrm>
            <a:off x="0" y="6261814"/>
            <a:ext cx="12192000" cy="3771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8CC3EA-7A6F-4961-8E31-4DB728540F21}"/>
              </a:ext>
            </a:extLst>
          </p:cNvPr>
          <p:cNvSpPr/>
          <p:nvPr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E11DB94-7405-407E-B6DB-0F7A24492023}"/>
              </a:ext>
            </a:extLst>
          </p:cNvPr>
          <p:cNvSpPr/>
          <p:nvPr/>
        </p:nvSpPr>
        <p:spPr>
          <a:xfrm>
            <a:off x="0" y="0"/>
            <a:ext cx="12192000" cy="1408021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7BE3F9D-B16F-4F9E-80A3-91F806095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5177" y="1627980"/>
            <a:ext cx="8700299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Page titre 1.1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0EBB7-2C5A-4C7E-8105-9EB23F74096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65177" y="4502601"/>
            <a:ext cx="8700299" cy="6475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E1ABAD-FA18-4F80-904D-243B09CD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4F9F5A3F-E958-49BE-89BE-8097648BE0BF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19C114-E1D1-476D-8B70-7F18043E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0E317-1F6E-4671-8FF3-CD0417DD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D3159CAF-F961-4C71-BE5D-003E9884B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C4CADCA-D9D1-4287-98FB-37FC0BDD8F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894BE3F-9843-49AD-AF1C-DAB04A09C6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21253" y="-661472"/>
            <a:ext cx="1286024" cy="324911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7FB8076-F73F-4E99-90BA-4E25A9288B5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6194B3-E65B-4784-8CF6-58F3A22A7579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E559044F-E86F-481D-83E7-1B4659307004}"/>
              </a:ext>
            </a:extLst>
          </p:cNvPr>
          <p:cNvSpPr/>
          <p:nvPr userDrawn="1"/>
        </p:nvSpPr>
        <p:spPr>
          <a:xfrm>
            <a:off x="0" y="0"/>
            <a:ext cx="12192000" cy="1408021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57CCB637-9FC5-4F1D-867B-879C0DE063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20" name="Graphique 19">
            <a:extLst>
              <a:ext uri="{FF2B5EF4-FFF2-40B4-BE49-F238E27FC236}">
                <a16:creationId xmlns:a16="http://schemas.microsoft.com/office/drawing/2014/main" id="{C247A014-2DD1-4DD1-A2CD-72EFAA56E4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7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4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E2D67635-91EF-4C54-A8BB-E856BA2A5B43}"/>
              </a:ext>
            </a:extLst>
          </p:cNvPr>
          <p:cNvSpPr/>
          <p:nvPr userDrawn="1"/>
        </p:nvSpPr>
        <p:spPr>
          <a:xfrm>
            <a:off x="2403134" y="436914"/>
            <a:ext cx="7385732" cy="5984171"/>
          </a:xfrm>
          <a:prstGeom prst="roundRect">
            <a:avLst>
              <a:gd name="adj" fmla="val 6868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86743" y="1709738"/>
            <a:ext cx="6505644" cy="285273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6000" cap="none" baseline="0">
                <a:solidFill>
                  <a:schemeClr val="accent2"/>
                </a:solidFill>
              </a:defRPr>
            </a:lvl1pPr>
          </a:lstStyle>
          <a:p>
            <a:r>
              <a:rPr lang="fr-CA" dirty="0"/>
              <a:t>Titre 4.2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91D18C74-F075-4FBD-AEC7-10568F7ADA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05330" y="612237"/>
            <a:ext cx="1112786" cy="827070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34117" y="709186"/>
            <a:ext cx="782095" cy="782095"/>
          </a:xfrm>
          <a:prstGeom prst="rect">
            <a:avLst/>
          </a:prstGeom>
        </p:spPr>
      </p:pic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A9187257-F0D0-41C7-A824-E3C80095A72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 rot="21386059">
            <a:off x="5363100" y="4628595"/>
            <a:ext cx="1352930" cy="408623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txBody>
          <a:bodyPr wrap="none" anchor="b" anchorCtr="1">
            <a:spAutoFit/>
          </a:bodyPr>
          <a:lstStyle>
            <a:lvl1pPr marL="0" indent="0" algn="ctr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21279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dre du jour 1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C59CF4F-AA45-48A9-8178-2F2F87159649}"/>
              </a:ext>
            </a:extLst>
          </p:cNvPr>
          <p:cNvSpPr/>
          <p:nvPr userDrawn="1"/>
        </p:nvSpPr>
        <p:spPr>
          <a:xfrm>
            <a:off x="0" y="6497487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8935" y="533400"/>
            <a:ext cx="9633179" cy="100154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88936" y="2132100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1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FF9AB695-C835-4076-8142-526D2ED7A4CB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288936" y="3535873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2</a:t>
            </a: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E297140F-0FBD-46CE-A548-5162AB4BD8BF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1288936" y="4939646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3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BBD3BB11-80BC-43CC-945F-C9A912FB4600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517482" y="2143045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4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0A246BA-8576-4BF5-8744-1DD08B2FED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517482" y="3546818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5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D4176A4F-57E3-411A-B29A-8D45676F51CB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517482" y="4950591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6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F826BE7D-6591-4640-BF07-7BB8F64395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288936" y="2645443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5622FED2-F2F9-4943-8A38-41E738DE2060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288936" y="4077791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8FAE7934-1020-4C75-AB22-1626B241C7DF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1288936" y="5450281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C54182F2-7A5F-4995-BB51-4F9292AF4708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517482" y="2645443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CBE10BA6-A338-4CFA-9175-37928CE8CDB5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517482" y="4077791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30" name="Espace réservé du texte 2">
            <a:extLst>
              <a:ext uri="{FF2B5EF4-FFF2-40B4-BE49-F238E27FC236}">
                <a16:creationId xmlns:a16="http://schemas.microsoft.com/office/drawing/2014/main" id="{93D31BC9-2558-43F9-B9F4-EF8F54957F38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6517482" y="5450281"/>
            <a:ext cx="4404632" cy="6502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4B25BEE-9684-4333-A976-E5C2736FC651}"/>
              </a:ext>
            </a:extLst>
          </p:cNvPr>
          <p:cNvSpPr/>
          <p:nvPr/>
        </p:nvSpPr>
        <p:spPr>
          <a:xfrm>
            <a:off x="0" y="6497487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3" name="Espace réservé de la date 3">
            <a:extLst>
              <a:ext uri="{FF2B5EF4-FFF2-40B4-BE49-F238E27FC236}">
                <a16:creationId xmlns:a16="http://schemas.microsoft.com/office/drawing/2014/main" id="{F1144784-5CB0-4685-A518-01A7ADBEEA14}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1865177" y="6497486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2A1BA79C-89E8-4398-B833-7E1A88DCD8EA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34" name="Espace réservé du pied de page 4">
            <a:extLst>
              <a:ext uri="{FF2B5EF4-FFF2-40B4-BE49-F238E27FC236}">
                <a16:creationId xmlns:a16="http://schemas.microsoft.com/office/drawing/2014/main" id="{3BA5600A-0AD1-467C-A63C-3E3927C76296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4038600" y="649748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35" name="Espace réservé du numéro de diapositive 5">
            <a:extLst>
              <a:ext uri="{FF2B5EF4-FFF2-40B4-BE49-F238E27FC236}">
                <a16:creationId xmlns:a16="http://schemas.microsoft.com/office/drawing/2014/main" id="{CB2EDA3A-6D22-45EC-ADBC-77321A7A977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639709" y="6497486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21" name="Graphique 20">
            <a:extLst>
              <a:ext uri="{FF2B5EF4-FFF2-40B4-BE49-F238E27FC236}">
                <a16:creationId xmlns:a16="http://schemas.microsoft.com/office/drawing/2014/main" id="{C5CC23F7-F6BF-4D0C-94D7-7900526DB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  <p:pic>
        <p:nvPicPr>
          <p:cNvPr id="23" name="Graphique 22">
            <a:extLst>
              <a:ext uri="{FF2B5EF4-FFF2-40B4-BE49-F238E27FC236}">
                <a16:creationId xmlns:a16="http://schemas.microsoft.com/office/drawing/2014/main" id="{543852C8-008A-4235-B7AC-C9216E269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86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1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C59CF4F-AA45-48A9-8178-2F2F87159649}"/>
              </a:ext>
            </a:extLst>
          </p:cNvPr>
          <p:cNvSpPr/>
          <p:nvPr userDrawn="1"/>
        </p:nvSpPr>
        <p:spPr>
          <a:xfrm>
            <a:off x="0" y="6497487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8935" y="533400"/>
            <a:ext cx="9633179" cy="100154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88936" y="2132100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1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BBD3BB11-80BC-43CC-945F-C9A912FB4600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517482" y="2143045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2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F826BE7D-6591-4640-BF07-7BB8F64395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288936" y="2645442"/>
            <a:ext cx="4404632" cy="28180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C54182F2-7A5F-4995-BB51-4F9292AF4708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517482" y="2645442"/>
            <a:ext cx="4404632" cy="28180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4B25BEE-9684-4333-A976-E5C2736FC651}"/>
              </a:ext>
            </a:extLst>
          </p:cNvPr>
          <p:cNvSpPr/>
          <p:nvPr/>
        </p:nvSpPr>
        <p:spPr>
          <a:xfrm>
            <a:off x="0" y="6497487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3" name="Espace réservé de la date 3">
            <a:extLst>
              <a:ext uri="{FF2B5EF4-FFF2-40B4-BE49-F238E27FC236}">
                <a16:creationId xmlns:a16="http://schemas.microsoft.com/office/drawing/2014/main" id="{F1144784-5CB0-4685-A518-01A7ADBEEA14}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1865177" y="6497486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2A1BA79C-89E8-4398-B833-7E1A88DCD8EA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34" name="Espace réservé du pied de page 4">
            <a:extLst>
              <a:ext uri="{FF2B5EF4-FFF2-40B4-BE49-F238E27FC236}">
                <a16:creationId xmlns:a16="http://schemas.microsoft.com/office/drawing/2014/main" id="{3BA5600A-0AD1-467C-A63C-3E3927C76296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4038600" y="649748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35" name="Espace réservé du numéro de diapositive 5">
            <a:extLst>
              <a:ext uri="{FF2B5EF4-FFF2-40B4-BE49-F238E27FC236}">
                <a16:creationId xmlns:a16="http://schemas.microsoft.com/office/drawing/2014/main" id="{CB2EDA3A-6D22-45EC-ADBC-77321A7A977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639709" y="6497486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21" name="Graphique 20">
            <a:extLst>
              <a:ext uri="{FF2B5EF4-FFF2-40B4-BE49-F238E27FC236}">
                <a16:creationId xmlns:a16="http://schemas.microsoft.com/office/drawing/2014/main" id="{C5CC23F7-F6BF-4D0C-94D7-7900526DB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  <p:pic>
        <p:nvPicPr>
          <p:cNvPr id="23" name="Graphique 22">
            <a:extLst>
              <a:ext uri="{FF2B5EF4-FFF2-40B4-BE49-F238E27FC236}">
                <a16:creationId xmlns:a16="http://schemas.microsoft.com/office/drawing/2014/main" id="{543852C8-008A-4235-B7AC-C9216E269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43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2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420D985-B08E-4B6F-97D9-6C0506E710F9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3363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2709239"/>
            <a:ext cx="3550524" cy="4977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 2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39615" y="1297500"/>
            <a:ext cx="5964505" cy="3578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Partie 1</a:t>
            </a:r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9B37F0B-4A10-46EA-958F-DF1FF99CFF49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3396787"/>
            <a:ext cx="3550524" cy="74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Mise en contexte</a:t>
            </a:r>
          </a:p>
        </p:txBody>
      </p:sp>
      <p:sp>
        <p:nvSpPr>
          <p:cNvPr id="9" name="Espace réservé du texte 12">
            <a:extLst>
              <a:ext uri="{FF2B5EF4-FFF2-40B4-BE49-F238E27FC236}">
                <a16:creationId xmlns:a16="http://schemas.microsoft.com/office/drawing/2014/main" id="{183CD492-913F-4005-B2AC-FC49817C85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39616" y="1895302"/>
            <a:ext cx="5964505" cy="47223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13608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2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8EEE025F-31D4-4C60-AAFA-8800DFA9D7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5276169" y="844345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0A246BA-8576-4BF5-8744-1DD08B2FED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 rot="263935">
            <a:off x="5296980" y="3919098"/>
            <a:ext cx="1352930" cy="408623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F826BE7D-6591-4640-BF07-7BB8F64395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39615" y="1349169"/>
            <a:ext cx="5964504" cy="21862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CBE10BA6-A338-4CFA-9175-37928CE8CDB5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5439615" y="4431334"/>
            <a:ext cx="5964504" cy="218628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ABE5A27E-8604-498C-8204-77EAFC74CF78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3619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F54CCAA-D22C-4DFB-A6FB-928C0F19E5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2709239"/>
            <a:ext cx="3550524" cy="4977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 2</a:t>
            </a:r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8EC2E8B0-FB76-41AE-9208-2CA371DA8B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6DB72444-7D08-456C-B8B5-C1BECFABC76A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3396787"/>
            <a:ext cx="3550524" cy="74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Mise en contexte</a:t>
            </a:r>
          </a:p>
        </p:txBody>
      </p:sp>
    </p:spTree>
    <p:extLst>
      <p:ext uri="{BB962C8B-B14F-4D97-AF65-F5344CB8AC3E}">
        <p14:creationId xmlns:p14="http://schemas.microsoft.com/office/powerpoint/2010/main" val="3001269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2.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8EEE025F-31D4-4C60-AAFA-8800DFA9D7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F826BE7D-6591-4640-BF07-7BB8F643956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39615" y="1349169"/>
            <a:ext cx="5964504" cy="52684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Description sommaire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ABE5A27E-8604-498C-8204-77EAFC74CF78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3429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F54CCAA-D22C-4DFB-A6FB-928C0F19E5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2709239"/>
            <a:ext cx="3550524" cy="4977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 2</a:t>
            </a:r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8EC2E8B0-FB76-41AE-9208-2CA371DA8BE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6DB72444-7D08-456C-B8B5-C1BECFABC76A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67157" y="3560175"/>
            <a:ext cx="3550524" cy="74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Mise en contexte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2037338" y="3156704"/>
            <a:ext cx="1560805" cy="408623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</p:spTree>
    <p:extLst>
      <p:ext uri="{BB962C8B-B14F-4D97-AF65-F5344CB8AC3E}">
        <p14:creationId xmlns:p14="http://schemas.microsoft.com/office/powerpoint/2010/main" val="1714863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 2.4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420D985-B08E-4B6F-97D9-6C0506E710F9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3363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2709239"/>
            <a:ext cx="3550524" cy="497728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Ordre du jour 2</a:t>
            </a:r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9B37F0B-4A10-46EA-958F-DF1FF99CFF49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3396787"/>
            <a:ext cx="3550524" cy="74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Mise en contexte</a:t>
            </a:r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3F9FF2F6-B609-4CD8-893F-4643D076278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439617" y="533400"/>
            <a:ext cx="5964504" cy="6084888"/>
          </a:xfrm>
          <a:prstGeom prst="roundRect">
            <a:avLst>
              <a:gd name="adj" fmla="val 2868"/>
            </a:avLst>
          </a:prstGeom>
        </p:spPr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64256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4 section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A07096F-A16D-43EA-A947-1F2CA7C79E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56374" y="735470"/>
            <a:ext cx="4920219" cy="2750566"/>
          </a:xfrm>
          <a:prstGeom prst="roundRect">
            <a:avLst>
              <a:gd name="adj" fmla="val 9833"/>
            </a:avLst>
          </a:prstGeom>
          <a:solidFill>
            <a:schemeClr val="tx1"/>
          </a:solidFill>
        </p:spPr>
        <p:txBody>
          <a:bodyPr lIns="144000" tIns="46800" rIns="144000" anchor="ctr" anchorCtr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83AE4720-05D6-4EB2-8BF6-10F0F70F69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56374" y="3725650"/>
            <a:ext cx="4920219" cy="2750566"/>
          </a:xfrm>
          <a:prstGeom prst="roundRect">
            <a:avLst>
              <a:gd name="adj" fmla="val 9474"/>
            </a:avLst>
          </a:prstGeom>
          <a:solidFill>
            <a:schemeClr val="tx1"/>
          </a:solidFill>
        </p:spPr>
        <p:txBody>
          <a:bodyPr lIns="144000" tIns="46800" rIns="144000" anchor="ctr" anchorCtr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52ACBCC0-C3A7-48C0-9E7D-76D5137CFC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18547" y="735470"/>
            <a:ext cx="4920219" cy="2750566"/>
          </a:xfrm>
          <a:prstGeom prst="roundRect">
            <a:avLst>
              <a:gd name="adj" fmla="val 8754"/>
            </a:avLst>
          </a:prstGeom>
          <a:solidFill>
            <a:schemeClr val="tx1"/>
          </a:solidFill>
        </p:spPr>
        <p:txBody>
          <a:bodyPr lIns="144000" tIns="46800" rIns="144000" anchor="ctr" anchorCtr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5D040A1C-F108-4A4A-B7F3-3A57767817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18547" y="3725650"/>
            <a:ext cx="4920219" cy="2750566"/>
          </a:xfrm>
          <a:prstGeom prst="roundRect">
            <a:avLst>
              <a:gd name="adj" fmla="val 9474"/>
            </a:avLst>
          </a:prstGeom>
          <a:solidFill>
            <a:schemeClr val="tx1"/>
          </a:solidFill>
        </p:spPr>
        <p:txBody>
          <a:bodyPr lIns="144000" tIns="46800" rIns="144000" anchor="ctr" anchorCtr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945255FE-B43F-4B02-A408-750351C8A45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951256" y="500512"/>
            <a:ext cx="2139244" cy="46991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anchor="b" anchorCtr="1">
            <a:spAutoFit/>
          </a:bodyPr>
          <a:lstStyle>
            <a:lvl1pPr marL="0" indent="0" algn="ctr">
              <a:buNone/>
              <a:defRPr sz="24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Faits saillants</a:t>
            </a:r>
          </a:p>
        </p:txBody>
      </p:sp>
    </p:spTree>
    <p:extLst>
      <p:ext uri="{BB962C8B-B14F-4D97-AF65-F5344CB8AC3E}">
        <p14:creationId xmlns:p14="http://schemas.microsoft.com/office/powerpoint/2010/main" val="2458701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17">
            <a:extLst>
              <a:ext uri="{FF2B5EF4-FFF2-40B4-BE49-F238E27FC236}">
                <a16:creationId xmlns:a16="http://schemas.microsoft.com/office/drawing/2014/main" id="{247AD5DE-DD53-4232-B6C9-7CC249F9A2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456218"/>
            <a:ext cx="10487022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2000" b="1" kern="1200" cap="none" baseline="0" noProof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Sous-titre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8D70B57-927A-45A1-B64A-FDC6657E499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1979791"/>
            <a:ext cx="10487023" cy="395685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>
                <a:solidFill>
                  <a:schemeClr val="bg1"/>
                </a:solidFill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>
                <a:solidFill>
                  <a:schemeClr val="bg1"/>
                </a:solidFill>
                <a:latin typeface="+mn-lt"/>
                <a:cs typeface="Aharoni" panose="020B0604020202020204" pitchFamily="2" charset="-79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1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08B57028-20E2-4838-BA79-C1FFFC139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693508"/>
            <a:ext cx="10487022" cy="696337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b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  <a:endParaRPr lang="fr-CA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ED16689-CDFC-47F7-8A73-422D3532D6E1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7E344AC-822D-4962-9A90-8C0C870134F9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4" name="Espace réservé de la date 3">
            <a:extLst>
              <a:ext uri="{FF2B5EF4-FFF2-40B4-BE49-F238E27FC236}">
                <a16:creationId xmlns:a16="http://schemas.microsoft.com/office/drawing/2014/main" id="{041F08FB-5580-48CD-AD7D-64E7023854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7395244-22E0-4F55-92A8-557DD375BAAF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FAEDADC0-E22C-491F-BD33-4F870DA47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26" name="Espace réservé du numéro de diapositive 5">
            <a:extLst>
              <a:ext uri="{FF2B5EF4-FFF2-40B4-BE49-F238E27FC236}">
                <a16:creationId xmlns:a16="http://schemas.microsoft.com/office/drawing/2014/main" id="{9E4E6280-05D6-4676-BABF-F2003913B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67745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image gauch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5DA77E-C6DA-4793-8FBB-04589577C26B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D08CB9-03B4-4DFC-B972-01155FD40BFE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C7A4A2C-8AD7-4524-9DBB-5B221DC2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6F7C9B5B-2D66-4021-90A1-FD90206CD7D3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17389E1-855A-43AB-A99B-9AAE2B03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A4A72229-3A13-48E9-9449-06C59DFB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33BC1AF6-D77B-49A8-A737-4716BE15C9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1615" y="512094"/>
            <a:ext cx="4391009" cy="5424170"/>
          </a:xfrm>
          <a:prstGeom prst="roundRect">
            <a:avLst>
              <a:gd name="adj" fmla="val 5017"/>
            </a:avLst>
          </a:prstGeom>
          <a:noFill/>
          <a:ln w="76200">
            <a:noFill/>
          </a:ln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9C2AE19-2086-4E1D-9776-177138C2A1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56207" y="2181225"/>
            <a:ext cx="5947914" cy="37550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3731BDC6-491D-4BF4-801B-DAF42B2A8A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38712" y="512094"/>
            <a:ext cx="5965409" cy="100154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Titre</a:t>
            </a:r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id="{6B057D0E-0B0C-4618-91E7-61E243B69AD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38712" y="1532418"/>
            <a:ext cx="5965408" cy="4572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>
              <a:buNone/>
              <a:defRPr lang="fr-FR" sz="2000" b="1" kern="1200" cap="none" baseline="0" noProof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2108728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FA9E5213-0168-499E-A425-C2BFA1B984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23890">
            <a:off x="10006846" y="4358953"/>
            <a:ext cx="1445055" cy="14481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7A1B2D9-CB2E-4CDB-B2D0-856989A80C1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8CC3EA-7A6F-4961-8E31-4DB728540F21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E11DB94-7405-407E-B6DB-0F7A24492023}"/>
              </a:ext>
            </a:extLst>
          </p:cNvPr>
          <p:cNvSpPr/>
          <p:nvPr userDrawn="1"/>
        </p:nvSpPr>
        <p:spPr>
          <a:xfrm>
            <a:off x="0" y="0"/>
            <a:ext cx="12192000" cy="1408021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7BE3F9D-B16F-4F9E-80A3-91F806095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5177" y="1627980"/>
            <a:ext cx="8700299" cy="2852737"/>
          </a:xfrm>
          <a:prstGeom prst="rect">
            <a:avLst/>
          </a:prstGeom>
          <a:solidFill>
            <a:schemeClr val="tx1"/>
          </a:solidFill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Page titre 1.2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0EBB7-2C5A-4C7E-8105-9EB23F74096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65177" y="4502601"/>
            <a:ext cx="8700299" cy="647555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20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E1ABAD-FA18-4F80-904D-243B09CD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57049344-244A-4A41-8AE4-2EA1A6C7AD7F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19C114-E1D1-476D-8B70-7F18043E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0E317-1F6E-4671-8FF3-CD0417DD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D3159CAF-F961-4C71-BE5D-003E9884B4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C4CADCA-D9D1-4287-98FB-37FC0BDD8F0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200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image dro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5DA77E-C6DA-4793-8FBB-04589577C26B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D08CB9-03B4-4DFC-B972-01155FD40BFE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C7A4A2C-8AD7-4524-9DBB-5B221DC2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0A251610-19DA-49F2-B6AB-587113A4B48A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17389E1-855A-43AB-A99B-9AAE2B03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A4A72229-3A13-48E9-9449-06C59DFB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33BC1AF6-D77B-49A8-A737-4716BE15C9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38810" y="601226"/>
            <a:ext cx="4365311" cy="5339751"/>
          </a:xfrm>
          <a:prstGeom prst="roundRect">
            <a:avLst>
              <a:gd name="adj" fmla="val 5959"/>
            </a:avLst>
          </a:prstGeom>
          <a:noFill/>
          <a:ln w="76200">
            <a:noFill/>
          </a:ln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9C2AE19-2086-4E1D-9776-177138C2A1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599" y="1785668"/>
            <a:ext cx="5739443" cy="415530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3731BDC6-491D-4BF4-801B-DAF42B2A8A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601226"/>
            <a:ext cx="5739442" cy="93371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4227740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1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E5DA77E-C6DA-4793-8FBB-04589577C26B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D08CB9-03B4-4DFC-B972-01155FD40BFE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C7A4A2C-8AD7-4524-9DBB-5B221DC2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818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34943A95-AA9B-458B-BDDF-03C79823F3CE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17389E1-855A-43AB-A99B-9AAE2B03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A4A72229-3A13-48E9-9449-06C59DFB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0858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9C2AE19-2086-4E1D-9776-177138C2A1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38600" y="601225"/>
            <a:ext cx="7365521" cy="5339752"/>
          </a:xfrm>
          <a:prstGeom prst="roundRect">
            <a:avLst>
              <a:gd name="adj" fmla="val 4501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txBody>
          <a:bodyPr wrap="square" lIns="216000" tIns="180000" rIns="216000" bIns="180000" anchor="ctr" anchorCtr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92FA6CAC-D401-48EA-AE9E-249E92489F7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981447" y="954832"/>
            <a:ext cx="2139244" cy="46991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anchor="b" anchorCtr="1">
            <a:spAutoFit/>
          </a:bodyPr>
          <a:lstStyle>
            <a:lvl1pPr marL="0" indent="0" algn="ctr">
              <a:buNone/>
              <a:defRPr sz="24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Faits saillants</a:t>
            </a:r>
          </a:p>
        </p:txBody>
      </p:sp>
    </p:spTree>
    <p:extLst>
      <p:ext uri="{BB962C8B-B14F-4D97-AF65-F5344CB8AC3E}">
        <p14:creationId xmlns:p14="http://schemas.microsoft.com/office/powerpoint/2010/main" val="728547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B37DA31-A8D2-4290-AB3C-A062E95C33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96927" y="1781782"/>
            <a:ext cx="2154424" cy="867795"/>
          </a:xfrm>
          <a:prstGeom prst="round2SameRect">
            <a:avLst/>
          </a:prstGeom>
          <a:solidFill>
            <a:schemeClr val="tx2"/>
          </a:solidFill>
        </p:spPr>
        <p:txBody>
          <a:bodyPr anchor="ctr" anchorCtr="0"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2B9DAEF0-2ABF-4D4A-ABCA-49421422E2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13344" y="1781782"/>
            <a:ext cx="2154424" cy="867795"/>
          </a:xfrm>
          <a:prstGeom prst="round2SameRect">
            <a:avLst/>
          </a:prstGeom>
          <a:solidFill>
            <a:schemeClr val="tx2"/>
          </a:solidFill>
        </p:spPr>
        <p:txBody>
          <a:bodyPr anchor="ctr" anchorCtr="0"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6F07040F-E5AB-46BD-8CC2-7D27AA3D68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29761" y="1781782"/>
            <a:ext cx="2154424" cy="867795"/>
          </a:xfrm>
          <a:prstGeom prst="round2SameRect">
            <a:avLst/>
          </a:prstGeom>
          <a:solidFill>
            <a:schemeClr val="tx2"/>
          </a:solidFill>
        </p:spPr>
        <p:txBody>
          <a:bodyPr anchor="ctr" anchorCtr="0"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84382CD1-6875-4C16-A937-E620DE6A304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46178" y="1781782"/>
            <a:ext cx="2154424" cy="867795"/>
          </a:xfrm>
          <a:prstGeom prst="round2SameRect">
            <a:avLst/>
          </a:prstGeom>
          <a:solidFill>
            <a:schemeClr val="tx2"/>
          </a:solidFill>
        </p:spPr>
        <p:txBody>
          <a:bodyPr anchor="ctr" anchorCtr="0"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DC992825-ACD1-4575-955D-439200602E5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70361" y="2717118"/>
            <a:ext cx="184855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3401DE49-C743-4534-9B62-99846F55B10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0360" y="3738978"/>
            <a:ext cx="184855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8C223C11-1DB0-492C-B7FB-A4C126F0EEA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70359" y="4786392"/>
            <a:ext cx="184855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0D69E2EE-D6C9-4774-AA1B-09D04D83A70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96930" y="271711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07D4CC14-3309-41D4-A471-75CA846384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96929" y="373897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7" name="Espace réservé du texte 3">
            <a:extLst>
              <a:ext uri="{FF2B5EF4-FFF2-40B4-BE49-F238E27FC236}">
                <a16:creationId xmlns:a16="http://schemas.microsoft.com/office/drawing/2014/main" id="{51CD851B-CEE5-4799-A7B6-733953CAF9E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596928" y="4786392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1" name="Espace réservé du texte 3">
            <a:extLst>
              <a:ext uri="{FF2B5EF4-FFF2-40B4-BE49-F238E27FC236}">
                <a16:creationId xmlns:a16="http://schemas.microsoft.com/office/drawing/2014/main" id="{205017A6-48B2-43CF-AD62-8A0DB3AABAB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813344" y="271711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2" name="Espace réservé du texte 3">
            <a:extLst>
              <a:ext uri="{FF2B5EF4-FFF2-40B4-BE49-F238E27FC236}">
                <a16:creationId xmlns:a16="http://schemas.microsoft.com/office/drawing/2014/main" id="{2FE1222B-964A-4752-805D-27BD7DA59C2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813343" y="373897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3" name="Espace réservé du texte 3">
            <a:extLst>
              <a:ext uri="{FF2B5EF4-FFF2-40B4-BE49-F238E27FC236}">
                <a16:creationId xmlns:a16="http://schemas.microsoft.com/office/drawing/2014/main" id="{58EB11AA-145B-40D4-AF20-1D8F299EBBF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13342" y="4786392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4" name="Espace réservé du texte 3">
            <a:extLst>
              <a:ext uri="{FF2B5EF4-FFF2-40B4-BE49-F238E27FC236}">
                <a16:creationId xmlns:a16="http://schemas.microsoft.com/office/drawing/2014/main" id="{811C6984-36E6-435F-AE70-8CEB5C5051D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29756" y="271711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5" name="Espace réservé du texte 3">
            <a:extLst>
              <a:ext uri="{FF2B5EF4-FFF2-40B4-BE49-F238E27FC236}">
                <a16:creationId xmlns:a16="http://schemas.microsoft.com/office/drawing/2014/main" id="{DAFF6A62-14AE-42B0-8D49-7C31F4AD17A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29755" y="373897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6" name="Espace réservé du texte 3">
            <a:extLst>
              <a:ext uri="{FF2B5EF4-FFF2-40B4-BE49-F238E27FC236}">
                <a16:creationId xmlns:a16="http://schemas.microsoft.com/office/drawing/2014/main" id="{EEFAC736-B668-4293-8EAC-FBA19A51B97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29754" y="4786392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7" name="Espace réservé du texte 3">
            <a:extLst>
              <a:ext uri="{FF2B5EF4-FFF2-40B4-BE49-F238E27FC236}">
                <a16:creationId xmlns:a16="http://schemas.microsoft.com/office/drawing/2014/main" id="{63F1DB2E-16C6-411A-B8A7-9C2D44A96F1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46180" y="271337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8" name="Espace réservé du texte 3">
            <a:extLst>
              <a:ext uri="{FF2B5EF4-FFF2-40B4-BE49-F238E27FC236}">
                <a16:creationId xmlns:a16="http://schemas.microsoft.com/office/drawing/2014/main" id="{B3FF5F61-A4B7-4012-9056-4A901F270D7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246179" y="3735238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39" name="Espace réservé du texte 3">
            <a:extLst>
              <a:ext uri="{FF2B5EF4-FFF2-40B4-BE49-F238E27FC236}">
                <a16:creationId xmlns:a16="http://schemas.microsoft.com/office/drawing/2014/main" id="{ADF066A4-C0F3-40C4-9CB7-B022CCB49A9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46178" y="4782652"/>
            <a:ext cx="2154422" cy="983614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>
              <a:defRPr sz="1200" b="0"/>
            </a:lvl1pPr>
          </a:lstStyle>
          <a:p>
            <a:pPr lvl="0"/>
            <a:r>
              <a:rPr lang="fr-FR" dirty="0"/>
              <a:t>Texte</a:t>
            </a:r>
            <a:endParaRPr lang="fr-CA" dirty="0"/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D6DF3204-6981-4201-9AB4-C994DBF71C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8672" y="715711"/>
            <a:ext cx="10721928" cy="646331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spAutoFit/>
          </a:bodyPr>
          <a:lstStyle>
            <a:lvl1pPr algn="l">
              <a:defRPr sz="4000" u="none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Tableau résumé</a:t>
            </a:r>
            <a:endParaRPr lang="fr-CA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86DB626-90D2-4181-9296-76E887109DF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0B3E674-DE2D-43E7-9C0B-0636DB41F2B7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40" name="Espace réservé de la date 3">
            <a:extLst>
              <a:ext uri="{FF2B5EF4-FFF2-40B4-BE49-F238E27FC236}">
                <a16:creationId xmlns:a16="http://schemas.microsoft.com/office/drawing/2014/main" id="{CE444158-E63A-40BC-94D6-C0DD41E563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7395244-22E0-4F55-92A8-557DD375BAAF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41" name="Espace réservé du pied de page 4">
            <a:extLst>
              <a:ext uri="{FF2B5EF4-FFF2-40B4-BE49-F238E27FC236}">
                <a16:creationId xmlns:a16="http://schemas.microsoft.com/office/drawing/2014/main" id="{DD51D61F-387D-47A5-B0B5-5F9CA4D8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42" name="Espace réservé du numéro de diapositive 5">
            <a:extLst>
              <a:ext uri="{FF2B5EF4-FFF2-40B4-BE49-F238E27FC236}">
                <a16:creationId xmlns:a16="http://schemas.microsoft.com/office/drawing/2014/main" id="{199722B1-3416-4AB8-8E49-53C3987FE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807525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17">
            <a:extLst>
              <a:ext uri="{FF2B5EF4-FFF2-40B4-BE49-F238E27FC236}">
                <a16:creationId xmlns:a16="http://schemas.microsoft.com/office/drawing/2014/main" id="{247AD5DE-DD53-4232-B6C9-7CC249F9A2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1456218"/>
            <a:ext cx="5325372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2000" b="1" kern="1200" cap="none" baseline="0" noProof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Sous-titre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8D70B57-927A-45A1-B64A-FDC6657E499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1" y="1979791"/>
            <a:ext cx="5325373" cy="395685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>
                <a:solidFill>
                  <a:schemeClr val="bg1"/>
                </a:solidFill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>
                <a:solidFill>
                  <a:schemeClr val="bg1"/>
                </a:solidFill>
                <a:latin typeface="+mn-lt"/>
                <a:cs typeface="Aharoni" panose="020B0604020202020204" pitchFamily="2" charset="-79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1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F60D6E-4AF2-4370-BA4B-849287A398F7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9076EE-CD26-4FC8-82CF-E20DB717779F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3D617C4E-EE57-42F5-B34B-352968FC2F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69E47AC1-4ABA-427D-949D-2E7D97D660C7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2544F5EF-7E72-440D-9775-C52B2C9C8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F9F6B10-EAC2-42D0-A6A6-E94AB076C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08B57028-20E2-4838-BA79-C1FFFC139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" y="722021"/>
            <a:ext cx="10794522" cy="646331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Comparaison</a:t>
            </a:r>
          </a:p>
        </p:txBody>
      </p:sp>
      <p:sp>
        <p:nvSpPr>
          <p:cNvPr id="16" name="Espace réservé du texte 17">
            <a:extLst>
              <a:ext uri="{FF2B5EF4-FFF2-40B4-BE49-F238E27FC236}">
                <a16:creationId xmlns:a16="http://schemas.microsoft.com/office/drawing/2014/main" id="{B8306BAC-4AA2-4A19-AE2B-64B8F3305B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57028" y="1456218"/>
            <a:ext cx="5147093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2000" b="1" kern="1200" cap="none" baseline="0" noProof="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Sous-titre</a:t>
            </a:r>
          </a:p>
        </p:txBody>
      </p:sp>
      <p:sp>
        <p:nvSpPr>
          <p:cNvPr id="17" name="Espace réservé du texte 5">
            <a:extLst>
              <a:ext uri="{FF2B5EF4-FFF2-40B4-BE49-F238E27FC236}">
                <a16:creationId xmlns:a16="http://schemas.microsoft.com/office/drawing/2014/main" id="{7A376BEA-F01B-4582-A2E6-047EDDFEFA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7028" y="1979791"/>
            <a:ext cx="5147093" cy="395685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>
                <a:solidFill>
                  <a:schemeClr val="bg1"/>
                </a:solidFill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aseline="0">
                <a:solidFill>
                  <a:schemeClr val="bg1"/>
                </a:solidFill>
                <a:latin typeface="+mn-lt"/>
                <a:cs typeface="Aharoni" panose="020B0604020202020204" pitchFamily="2" charset="-79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1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9617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isposition - compara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EB53D9F-2DFC-48F8-84B8-E39E5CEB0479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1DA1DE-A45A-49B8-B450-A0CF2B1E2757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9EE25328-56A3-4F60-B294-F32AB576AD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5ACF0A74-EC32-4F80-B52D-34EFF23E91A0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1A4613E9-2A68-4FFC-817D-4B85483F9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F0DAD97B-CC0A-46E4-88B8-E1E4DAE7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3B806F-A70B-4E9D-B1EC-F03D96F348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" y="3319671"/>
            <a:ext cx="3345611" cy="2589866"/>
          </a:xfrm>
          <a:prstGeom prst="rect">
            <a:avLst/>
          </a:prstGeom>
        </p:spPr>
        <p:txBody>
          <a:bodyPr/>
          <a:lstStyle>
            <a:lvl1pPr algn="ctr"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BE42B8D8-E35F-4DE6-8F7F-DF68318687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4054" y="3319671"/>
            <a:ext cx="3345611" cy="25898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914292F2-D21F-4CC2-8F39-517A2CF9F42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58510" y="3346781"/>
            <a:ext cx="3345611" cy="2589866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Cliquez pour ajouter du texte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Premier niveau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  <a:endParaRPr kumimoji="0" lang="fr-CA" sz="1500" b="0" i="0" u="none" strike="noStrike" kern="120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CA" dirty="0"/>
          </a:p>
        </p:txBody>
      </p:sp>
      <p:sp>
        <p:nvSpPr>
          <p:cNvPr id="8" name="Espace réservé de l'image en ligne 7">
            <a:extLst>
              <a:ext uri="{FF2B5EF4-FFF2-40B4-BE49-F238E27FC236}">
                <a16:creationId xmlns:a16="http://schemas.microsoft.com/office/drawing/2014/main" id="{014CF1BA-934D-4C06-B529-395BE322BA7C}"/>
              </a:ext>
            </a:extLst>
          </p:cNvPr>
          <p:cNvSpPr>
            <a:spLocks noGrp="1"/>
          </p:cNvSpPr>
          <p:nvPr>
            <p:ph type="clipArt" sz="quarter" idx="18" hasCustomPrompt="1"/>
          </p:nvPr>
        </p:nvSpPr>
        <p:spPr>
          <a:xfrm>
            <a:off x="8927176" y="1580044"/>
            <a:ext cx="1638300" cy="15525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Icône ou image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CA" dirty="0"/>
          </a:p>
        </p:txBody>
      </p:sp>
      <p:sp>
        <p:nvSpPr>
          <p:cNvPr id="21" name="Espace réservé de l'image en ligne 7">
            <a:extLst>
              <a:ext uri="{FF2B5EF4-FFF2-40B4-BE49-F238E27FC236}">
                <a16:creationId xmlns:a16="http://schemas.microsoft.com/office/drawing/2014/main" id="{FE8CF4E4-0FAB-4C24-8ADC-6BD5C1B803DC}"/>
              </a:ext>
            </a:extLst>
          </p:cNvPr>
          <p:cNvSpPr>
            <a:spLocks noGrp="1"/>
          </p:cNvSpPr>
          <p:nvPr>
            <p:ph type="clipArt" sz="quarter" idx="19" hasCustomPrompt="1"/>
          </p:nvPr>
        </p:nvSpPr>
        <p:spPr>
          <a:xfrm>
            <a:off x="5202720" y="1580045"/>
            <a:ext cx="1638300" cy="15525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A" dirty="0"/>
              <a:t>Icône ou image</a:t>
            </a:r>
          </a:p>
        </p:txBody>
      </p:sp>
      <p:sp>
        <p:nvSpPr>
          <p:cNvPr id="22" name="Espace réservé de l'image en ligne 7">
            <a:extLst>
              <a:ext uri="{FF2B5EF4-FFF2-40B4-BE49-F238E27FC236}">
                <a16:creationId xmlns:a16="http://schemas.microsoft.com/office/drawing/2014/main" id="{422FB3FA-4460-4537-8E90-42CE94FE9B1F}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1478264" y="1580044"/>
            <a:ext cx="1638300" cy="15525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CA" dirty="0"/>
              <a:t>Icône ou image</a:t>
            </a:r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258AC505-01E7-41D6-9245-D2B1079B1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722021"/>
            <a:ext cx="10794522" cy="646331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normAutofit/>
          </a:bodyPr>
          <a:lstStyle>
            <a:lvl1pPr algn="ctr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Comparaison</a:t>
            </a:r>
          </a:p>
        </p:txBody>
      </p:sp>
    </p:spTree>
    <p:extLst>
      <p:ext uri="{BB962C8B-B14F-4D97-AF65-F5344CB8AC3E}">
        <p14:creationId xmlns:p14="http://schemas.microsoft.com/office/powerpoint/2010/main" val="37603801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1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420D985-B08E-4B6F-97D9-6C0506E710F9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bg1"/>
          </a:solidFill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2060" y="908025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Graphique</a:t>
            </a:r>
          </a:p>
        </p:txBody>
      </p:sp>
      <p:sp>
        <p:nvSpPr>
          <p:cNvPr id="5" name="Espace réservé du graphique 4">
            <a:extLst>
              <a:ext uri="{FF2B5EF4-FFF2-40B4-BE49-F238E27FC236}">
                <a16:creationId xmlns:a16="http://schemas.microsoft.com/office/drawing/2014/main" id="{C6BF8813-6225-4C9A-B278-A9CD245942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5451475" y="533400"/>
            <a:ext cx="5935663" cy="60848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graphique</a:t>
            </a:r>
            <a:endParaRPr lang="fr-CA"/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E22E2D04-F0AD-419A-B122-B4CE772B168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1611" y="2087563"/>
            <a:ext cx="3876675" cy="412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026080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1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77794" y="4391949"/>
            <a:ext cx="1352350" cy="3416685"/>
          </a:xfrm>
          <a:prstGeom prst="rect">
            <a:avLst/>
          </a:prstGeom>
        </p:spPr>
      </p:pic>
      <p:sp>
        <p:nvSpPr>
          <p:cNvPr id="5" name="Espace réservé du graphique 4">
            <a:extLst>
              <a:ext uri="{FF2B5EF4-FFF2-40B4-BE49-F238E27FC236}">
                <a16:creationId xmlns:a16="http://schemas.microsoft.com/office/drawing/2014/main" id="{C6BF8813-6225-4C9A-B278-A9CD245942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727313" y="533400"/>
            <a:ext cx="5935663" cy="6084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 graphique</a:t>
            </a:r>
            <a:endParaRPr lang="fr-CA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16AFF47-06DB-47D7-88BB-E98064CFC596}"/>
              </a:ext>
            </a:extLst>
          </p:cNvPr>
          <p:cNvSpPr/>
          <p:nvPr userDrawn="1"/>
        </p:nvSpPr>
        <p:spPr>
          <a:xfrm>
            <a:off x="7021827" y="533400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bg1"/>
          </a:solidFill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F0C50158-3888-47FE-9409-6C1799D214CD}"/>
              </a:ext>
            </a:extLst>
          </p:cNvPr>
          <p:cNvSpPr txBox="1">
            <a:spLocks/>
          </p:cNvSpPr>
          <p:nvPr userDrawn="1"/>
        </p:nvSpPr>
        <p:spPr>
          <a:xfrm>
            <a:off x="7266574" y="908024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>
                <a:solidFill>
                  <a:schemeClr val="tx1"/>
                </a:solidFill>
              </a:rPr>
              <a:t>Graphique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4F66A12E-A0B5-473F-B610-368686E668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33674" y="2087563"/>
            <a:ext cx="3876675" cy="412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186730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 1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8AD464AB-4028-4D5D-8306-22203F0956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420D985-B08E-4B6F-97D9-6C0506E710F9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2060" y="908025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Tableau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5E0ABB5-25AD-456B-BC06-2C986690998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1611" y="2087563"/>
            <a:ext cx="3876675" cy="412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 dirty="0"/>
          </a:p>
        </p:txBody>
      </p:sp>
      <p:sp>
        <p:nvSpPr>
          <p:cNvPr id="8" name="Espace réservé du tableau 7">
            <a:extLst>
              <a:ext uri="{FF2B5EF4-FFF2-40B4-BE49-F238E27FC236}">
                <a16:creationId xmlns:a16="http://schemas.microsoft.com/office/drawing/2014/main" id="{04D57BAE-1C83-4622-AA07-A583B5ECAC8B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5500449" y="532729"/>
            <a:ext cx="5964238" cy="60848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80014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 1.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917A8D4-228E-449C-A765-09FDE0D5D0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44894" y="4391949"/>
            <a:ext cx="1352350" cy="3416685"/>
          </a:xfrm>
          <a:prstGeom prst="rect">
            <a:avLst/>
          </a:prstGeom>
        </p:spPr>
      </p:pic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8684544-2AD4-4A75-831D-AFEE0F364A08}"/>
              </a:ext>
            </a:extLst>
          </p:cNvPr>
          <p:cNvSpPr/>
          <p:nvPr userDrawn="1"/>
        </p:nvSpPr>
        <p:spPr>
          <a:xfrm>
            <a:off x="7099376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B880F7F5-77CB-4CDC-A92C-C747307B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44123" y="908025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Tableau gauche </a:t>
            </a:r>
          </a:p>
        </p:txBody>
      </p:sp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775F3405-2281-4DAF-B076-F817CCEE93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33674" y="2087563"/>
            <a:ext cx="3876675" cy="412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14" name="Espace réservé du tableau 7">
            <a:extLst>
              <a:ext uri="{FF2B5EF4-FFF2-40B4-BE49-F238E27FC236}">
                <a16:creationId xmlns:a16="http://schemas.microsoft.com/office/drawing/2014/main" id="{3C7BE4B4-F2F7-40A3-B627-ACEFF5B4293B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731795" y="532729"/>
            <a:ext cx="5964238" cy="608488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 tableau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13616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F3F9CFFB-C5BF-4457-909D-2A36CE86E3E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32414" y="557121"/>
            <a:ext cx="6235700" cy="5981699"/>
          </a:xfrm>
          <a:prstGeom prst="round2SameRect">
            <a:avLst>
              <a:gd name="adj1" fmla="val 3974"/>
              <a:gd name="adj2" fmla="val 4756"/>
            </a:avLst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sur l’icone pour ajouter une image</a:t>
            </a:r>
            <a:endParaRPr lang="fr-CA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8E88114-D357-4843-9D8B-416CF3ADB6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B110959-084D-4E1B-9AB1-2D53CEE5508F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tx1"/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7B03BA3-8178-478D-9629-3C2C7942D2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2060" y="908025"/>
            <a:ext cx="3875816" cy="4977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Image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826E2F08-9F20-46BA-B63D-022AF0D477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1611" y="2087563"/>
            <a:ext cx="3876675" cy="4124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27082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92395863-30AF-45A6-A01B-9C7B53B545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25" y="4687976"/>
            <a:ext cx="5048250" cy="60812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7A1B2D9-CB2E-4CDB-B2D0-856989A80C1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8CC3EA-7A6F-4961-8E31-4DB728540F21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E11DB94-7405-407E-B6DB-0F7A24492023}"/>
              </a:ext>
            </a:extLst>
          </p:cNvPr>
          <p:cNvSpPr/>
          <p:nvPr userDrawn="1"/>
        </p:nvSpPr>
        <p:spPr>
          <a:xfrm>
            <a:off x="0" y="0"/>
            <a:ext cx="12192000" cy="140802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7BE3F9D-B16F-4F9E-80A3-91F806095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5177" y="1627980"/>
            <a:ext cx="8700299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Page titre 1.3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0EBB7-2C5A-4C7E-8105-9EB23F74096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65177" y="4502601"/>
            <a:ext cx="8700299" cy="647555"/>
          </a:xfrm>
          <a:prstGeom prst="rect">
            <a:avLst/>
          </a:prstGeo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E1ABAD-FA18-4F80-904D-243B09CD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3889156D-1268-44BE-8D5E-3E635778C261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19C114-E1D1-476D-8B70-7F18043E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0E317-1F6E-4671-8FF3-CD0417DD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D3159CAF-F961-4C71-BE5D-003E9884B4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C4CADCA-D9D1-4287-98FB-37FC0BDD8F0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842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0CA70824-E6C0-43BB-8D41-C62CD5B5D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" y="674396"/>
            <a:ext cx="10794521" cy="646331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Image format horizontal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8494D6D-4920-4F8C-B271-061B8E0B781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121" y="1994063"/>
            <a:ext cx="10795000" cy="4878387"/>
          </a:xfrm>
          <a:prstGeom prst="round2SameRect">
            <a:avLst>
              <a:gd name="adj1" fmla="val 5527"/>
              <a:gd name="adj2" fmla="val 0"/>
            </a:avLst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CA"/>
          </a:p>
        </p:txBody>
      </p:sp>
      <p:sp>
        <p:nvSpPr>
          <p:cNvPr id="13" name="Espace réservé du texte 17">
            <a:extLst>
              <a:ext uri="{FF2B5EF4-FFF2-40B4-BE49-F238E27FC236}">
                <a16:creationId xmlns:a16="http://schemas.microsoft.com/office/drawing/2014/main" id="{55099F55-9061-4720-B87D-5FF01925DB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456218"/>
            <a:ext cx="10794521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1200" b="0" kern="1200" cap="none" baseline="0" noProof="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857403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édi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7">
            <a:extLst>
              <a:ext uri="{FF2B5EF4-FFF2-40B4-BE49-F238E27FC236}">
                <a16:creationId xmlns:a16="http://schemas.microsoft.com/office/drawing/2014/main" id="{F2EDAC7F-53E1-4724-AE63-372882951B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456218"/>
            <a:ext cx="10794521" cy="457200"/>
          </a:xfrm>
          <a:prstGeom prst="rect">
            <a:avLst/>
          </a:prstGeom>
        </p:spPr>
        <p:txBody>
          <a:bodyPr rtlCol="0" anchor="ctr" anchorCtr="0">
            <a:normAutofit/>
          </a:bodyPr>
          <a:lstStyle>
            <a:lvl1pPr marL="0" indent="0" algn="l">
              <a:buNone/>
              <a:defRPr lang="fr-FR" sz="1200" b="0" kern="1200" cap="none" baseline="0" noProof="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fr-FR" noProof="0" dirty="0"/>
              <a:t>Source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0CA70824-E6C0-43BB-8D41-C62CD5B5D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" y="649393"/>
            <a:ext cx="10794520" cy="696337"/>
          </a:xfrm>
          <a:prstGeom prst="roundRect">
            <a:avLst>
              <a:gd name="adj" fmla="val 0"/>
            </a:avLst>
          </a:prstGeom>
          <a:noFill/>
        </p:spPr>
        <p:txBody>
          <a:bodyPr wrap="square"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Média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8494D6D-4920-4F8C-B271-061B8E0B781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121" y="1994063"/>
            <a:ext cx="10795000" cy="4878387"/>
          </a:xfrm>
          <a:prstGeom prst="round2SameRect">
            <a:avLst>
              <a:gd name="adj1" fmla="val 5527"/>
              <a:gd name="adj2" fmla="val 0"/>
            </a:avLst>
          </a:prstGeom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604228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ép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signe&#10;&#10;Description générée automatiquement">
            <a:extLst>
              <a:ext uri="{FF2B5EF4-FFF2-40B4-BE49-F238E27FC236}">
                <a16:creationId xmlns:a16="http://schemas.microsoft.com/office/drawing/2014/main" id="{D01A548A-8080-4D95-AD49-8D54B9F9F9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09" y="2191778"/>
            <a:ext cx="5077582" cy="247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084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7A1B2D9-CB2E-4CDB-B2D0-856989A80C12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8CC3EA-7A6F-4961-8E31-4DB728540F21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11DB94-7405-407E-B6DB-0F7A24492023}"/>
              </a:ext>
            </a:extLst>
          </p:cNvPr>
          <p:cNvSpPr/>
          <p:nvPr userDrawn="1"/>
        </p:nvSpPr>
        <p:spPr>
          <a:xfrm>
            <a:off x="0" y="0"/>
            <a:ext cx="12192000" cy="1408021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7BE3F9D-B16F-4F9E-80A3-91F806095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5177" y="1627980"/>
            <a:ext cx="8700299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Diapo finale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0EBB7-2C5A-4C7E-8105-9EB23F74096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65177" y="4502601"/>
            <a:ext cx="8700299" cy="6475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E1ABAD-FA18-4F80-904D-243B09CD2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51E1637-6F80-4478-BD2B-3A6C1C2C2681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19C114-E1D1-476D-8B70-7F18043E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A0E317-1F6E-4671-8FF3-CD0417DDA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D3159CAF-F961-4C71-BE5D-003E9884B4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C4CADCA-D9D1-4287-98FB-37FC0BDD8F0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233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2100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523E334C-9B23-4E58-A302-A9D8A73A92F8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tx2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FD18A1EC-BEB5-45A5-AC1A-14852F019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D1A9BD6C-9583-470E-BE3C-0B08308881E1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2915728"/>
            <a:ext cx="3550524" cy="2605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dirty="0"/>
              <a:t>Utilisez ces icônes (avec modération) dans votre présentation!</a:t>
            </a:r>
          </a:p>
        </p:txBody>
      </p:sp>
      <p:sp>
        <p:nvSpPr>
          <p:cNvPr id="28" name="Titre 3">
            <a:extLst>
              <a:ext uri="{FF2B5EF4-FFF2-40B4-BE49-F238E27FC236}">
                <a16:creationId xmlns:a16="http://schemas.microsoft.com/office/drawing/2014/main" id="{BCB93B7F-E4AD-4E1E-BAE6-B6D239F3DDDD}"/>
              </a:ext>
            </a:extLst>
          </p:cNvPr>
          <p:cNvSpPr txBox="1">
            <a:spLocks/>
          </p:cNvSpPr>
          <p:nvPr/>
        </p:nvSpPr>
        <p:spPr>
          <a:xfrm>
            <a:off x="1042479" y="1653196"/>
            <a:ext cx="3550524" cy="9778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/>
              <a:t>Ressources</a:t>
            </a:r>
            <a:endParaRPr lang="fr-CA" dirty="0"/>
          </a:p>
        </p:txBody>
      </p:sp>
      <p:pic>
        <p:nvPicPr>
          <p:cNvPr id="32" name="Graphique 31">
            <a:extLst>
              <a:ext uri="{FF2B5EF4-FFF2-40B4-BE49-F238E27FC236}">
                <a16:creationId xmlns:a16="http://schemas.microsoft.com/office/drawing/2014/main" id="{76AE647E-0297-400F-92EC-5CCCB9F2FB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36248" y="3514353"/>
            <a:ext cx="637710" cy="609367"/>
          </a:xfrm>
          <a:prstGeom prst="rect">
            <a:avLst/>
          </a:prstGeom>
        </p:spPr>
      </p:pic>
      <p:pic>
        <p:nvPicPr>
          <p:cNvPr id="60" name="Graphique 59">
            <a:extLst>
              <a:ext uri="{FF2B5EF4-FFF2-40B4-BE49-F238E27FC236}">
                <a16:creationId xmlns:a16="http://schemas.microsoft.com/office/drawing/2014/main" id="{03A777B3-ECA8-4AA0-B07C-D9D157195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54942" y="3551523"/>
            <a:ext cx="666053" cy="495997"/>
          </a:xfrm>
          <a:prstGeom prst="rect">
            <a:avLst/>
          </a:prstGeom>
        </p:spPr>
      </p:pic>
      <p:pic>
        <p:nvPicPr>
          <p:cNvPr id="110" name="Graphique 109">
            <a:extLst>
              <a:ext uri="{FF2B5EF4-FFF2-40B4-BE49-F238E27FC236}">
                <a16:creationId xmlns:a16="http://schemas.microsoft.com/office/drawing/2014/main" id="{27010E94-B315-4176-96F8-053E4DCEAF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696110" y="3514353"/>
            <a:ext cx="581025" cy="581025"/>
          </a:xfrm>
          <a:prstGeom prst="rect">
            <a:avLst/>
          </a:prstGeom>
        </p:spPr>
      </p:pic>
      <p:pic>
        <p:nvPicPr>
          <p:cNvPr id="69" name="Graphique 68">
            <a:extLst>
              <a:ext uri="{FF2B5EF4-FFF2-40B4-BE49-F238E27FC236}">
                <a16:creationId xmlns:a16="http://schemas.microsoft.com/office/drawing/2014/main" id="{DCF98C78-0E41-4CF5-8F11-7EBF98F72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pic>
        <p:nvPicPr>
          <p:cNvPr id="75" name="Graphique 74">
            <a:extLst>
              <a:ext uri="{FF2B5EF4-FFF2-40B4-BE49-F238E27FC236}">
                <a16:creationId xmlns:a16="http://schemas.microsoft.com/office/drawing/2014/main" id="{164DDB94-54D2-4776-BD4E-24E185A97BD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139201" y="3485704"/>
            <a:ext cx="694396" cy="609368"/>
          </a:xfrm>
          <a:prstGeom prst="rect">
            <a:avLst/>
          </a:prstGeom>
        </p:spPr>
      </p:pic>
      <p:pic>
        <p:nvPicPr>
          <p:cNvPr id="109" name="Graphique 108">
            <a:extLst>
              <a:ext uri="{FF2B5EF4-FFF2-40B4-BE49-F238E27FC236}">
                <a16:creationId xmlns:a16="http://schemas.microsoft.com/office/drawing/2014/main" id="{7C65491D-812A-4C3E-B3A1-44CD86B52611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160458" y="4877249"/>
            <a:ext cx="651882" cy="609368"/>
          </a:xfrm>
          <a:prstGeom prst="rect">
            <a:avLst/>
          </a:prstGeom>
        </p:spPr>
      </p:pic>
      <p:pic>
        <p:nvPicPr>
          <p:cNvPr id="123" name="Graphique 122">
            <a:extLst>
              <a:ext uri="{FF2B5EF4-FFF2-40B4-BE49-F238E27FC236}">
                <a16:creationId xmlns:a16="http://schemas.microsoft.com/office/drawing/2014/main" id="{1D7DB938-EB89-4D4A-88BD-0E6A67577E0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959485" y="4712387"/>
            <a:ext cx="656966" cy="694396"/>
          </a:xfrm>
          <a:prstGeom prst="rect">
            <a:avLst/>
          </a:prstGeom>
        </p:spPr>
      </p:pic>
      <p:pic>
        <p:nvPicPr>
          <p:cNvPr id="124" name="Graphique 123">
            <a:extLst>
              <a:ext uri="{FF2B5EF4-FFF2-40B4-BE49-F238E27FC236}">
                <a16:creationId xmlns:a16="http://schemas.microsoft.com/office/drawing/2014/main" id="{240A3532-C6DC-444D-AFBF-81F18DAF585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547151" y="4891421"/>
            <a:ext cx="615905" cy="595196"/>
          </a:xfrm>
          <a:prstGeom prst="rect">
            <a:avLst/>
          </a:prstGeom>
        </p:spPr>
      </p:pic>
      <p:pic>
        <p:nvPicPr>
          <p:cNvPr id="139" name="Graphique 138">
            <a:extLst>
              <a:ext uri="{FF2B5EF4-FFF2-40B4-BE49-F238E27FC236}">
                <a16:creationId xmlns:a16="http://schemas.microsoft.com/office/drawing/2014/main" id="{3F9887B6-DD46-42E9-B781-B933A755990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997456" y="2175692"/>
            <a:ext cx="581025" cy="581025"/>
          </a:xfrm>
          <a:prstGeom prst="rect">
            <a:avLst/>
          </a:prstGeom>
        </p:spPr>
      </p:pic>
      <p:pic>
        <p:nvPicPr>
          <p:cNvPr id="140" name="Graphique 139">
            <a:extLst>
              <a:ext uri="{FF2B5EF4-FFF2-40B4-BE49-F238E27FC236}">
                <a16:creationId xmlns:a16="http://schemas.microsoft.com/office/drawing/2014/main" id="{7F8C2A59-B46E-4551-8D2E-B57DD75ACE5A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564591" y="2175692"/>
            <a:ext cx="581025" cy="581025"/>
          </a:xfrm>
          <a:prstGeom prst="rect">
            <a:avLst/>
          </a:prstGeom>
        </p:spPr>
      </p:pic>
      <p:pic>
        <p:nvPicPr>
          <p:cNvPr id="141" name="Graphique 140">
            <a:extLst>
              <a:ext uri="{FF2B5EF4-FFF2-40B4-BE49-F238E27FC236}">
                <a16:creationId xmlns:a16="http://schemas.microsoft.com/office/drawing/2014/main" id="{B62FA838-440A-4378-8761-19A8D8AB9C25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9195887" y="2175692"/>
            <a:ext cx="581025" cy="581025"/>
          </a:xfrm>
          <a:prstGeom prst="rect">
            <a:avLst/>
          </a:prstGeom>
        </p:spPr>
      </p:pic>
      <p:pic>
        <p:nvPicPr>
          <p:cNvPr id="142" name="Graphique 141">
            <a:extLst>
              <a:ext uri="{FF2B5EF4-FFF2-40B4-BE49-F238E27FC236}">
                <a16:creationId xmlns:a16="http://schemas.microsoft.com/office/drawing/2014/main" id="{61C680F7-0C5B-4979-8849-4CBE82684A9F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0696110" y="2175692"/>
            <a:ext cx="581025" cy="581025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4B32C088-5E8B-40CF-B385-A90ED4D969E7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0615988" y="4597113"/>
            <a:ext cx="741269" cy="843513"/>
          </a:xfrm>
          <a:prstGeom prst="rect">
            <a:avLst/>
          </a:prstGeom>
        </p:spPr>
      </p:pic>
      <p:pic>
        <p:nvPicPr>
          <p:cNvPr id="143" name="Graphique 142">
            <a:extLst>
              <a:ext uri="{FF2B5EF4-FFF2-40B4-BE49-F238E27FC236}">
                <a16:creationId xmlns:a16="http://schemas.microsoft.com/office/drawing/2014/main" id="{3ECEBC25-A59F-44B9-B8CD-E98AC8FB7B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35685" y="795453"/>
            <a:ext cx="903516" cy="903516"/>
          </a:xfrm>
          <a:prstGeom prst="rect">
            <a:avLst/>
          </a:prstGeom>
        </p:spPr>
      </p:pic>
      <p:pic>
        <p:nvPicPr>
          <p:cNvPr id="144" name="Image 143" descr="Une image contenant texte&#10;&#10;Description générée automatiquement">
            <a:extLst>
              <a:ext uri="{FF2B5EF4-FFF2-40B4-BE49-F238E27FC236}">
                <a16:creationId xmlns:a16="http://schemas.microsoft.com/office/drawing/2014/main" id="{12DA4B64-A2DB-4FD7-99FE-7FDF444C1403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565" y="754659"/>
            <a:ext cx="1521651" cy="1063254"/>
          </a:xfrm>
          <a:prstGeom prst="rect">
            <a:avLst/>
          </a:prstGeom>
        </p:spPr>
      </p:pic>
      <p:pic>
        <p:nvPicPr>
          <p:cNvPr id="145" name="Graphique 144">
            <a:extLst>
              <a:ext uri="{FF2B5EF4-FFF2-40B4-BE49-F238E27FC236}">
                <a16:creationId xmlns:a16="http://schemas.microsoft.com/office/drawing/2014/main" id="{6FE73329-4291-4E57-AA7A-FE083CFF3708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0477280" y="868647"/>
            <a:ext cx="1018683" cy="75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16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de d'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C75F0DD4-D2EB-4813-8C2E-277D8E10DFDE}"/>
              </a:ext>
            </a:extLst>
          </p:cNvPr>
          <p:cNvSpPr/>
          <p:nvPr userDrawn="1"/>
        </p:nvSpPr>
        <p:spPr>
          <a:xfrm>
            <a:off x="4579561" y="1282253"/>
            <a:ext cx="3504062" cy="976732"/>
          </a:xfrm>
          <a:prstGeom prst="roundRect">
            <a:avLst>
              <a:gd name="adj" fmla="val 12544"/>
            </a:avLst>
          </a:pr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59CF7E3B-D015-477A-AF42-2509DF7660EB}"/>
              </a:ext>
            </a:extLst>
          </p:cNvPr>
          <p:cNvSpPr/>
          <p:nvPr userDrawn="1"/>
        </p:nvSpPr>
        <p:spPr>
          <a:xfrm>
            <a:off x="8403342" y="1282253"/>
            <a:ext cx="3504062" cy="976732"/>
          </a:xfrm>
          <a:prstGeom prst="roundRect">
            <a:avLst>
              <a:gd name="adj" fmla="val 16445"/>
            </a:avLst>
          </a:prstGeom>
          <a:solidFill>
            <a:schemeClr val="tx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6F0657B5-87DC-4754-A7DB-F44D18AA7D26}"/>
              </a:ext>
            </a:extLst>
          </p:cNvPr>
          <p:cNvSpPr/>
          <p:nvPr userDrawn="1"/>
        </p:nvSpPr>
        <p:spPr>
          <a:xfrm>
            <a:off x="755780" y="1282253"/>
            <a:ext cx="3504062" cy="976732"/>
          </a:xfrm>
          <a:prstGeom prst="roundRect">
            <a:avLst>
              <a:gd name="adj" fmla="val 16444"/>
            </a:avLst>
          </a:prstGeom>
          <a:solidFill>
            <a:schemeClr val="tx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C9AD0AB-BF7F-412E-BD78-8B584A25F2A4}"/>
              </a:ext>
            </a:extLst>
          </p:cNvPr>
          <p:cNvSpPr/>
          <p:nvPr userDrawn="1"/>
        </p:nvSpPr>
        <p:spPr>
          <a:xfrm>
            <a:off x="841965" y="1173472"/>
            <a:ext cx="66963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0" cap="none" spc="0" normalizeH="0" baseline="0" noProof="0" dirty="0">
                <a:ln w="0"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1</a:t>
            </a:r>
            <a:endParaRPr kumimoji="0" lang="fr-CA" sz="5400" b="0" i="0" u="none" strike="noStrike" kern="0" cap="none" spc="0" normalizeH="0" baseline="0" noProof="0" dirty="0">
              <a:ln w="0">
                <a:noFill/>
              </a:ln>
              <a:solidFill>
                <a:srgbClr val="092D74"/>
              </a:solidFill>
              <a:effectLst/>
              <a:uLnTx/>
              <a:uFillTx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660E1C9-AF12-4045-9F70-37D119D67D58}"/>
              </a:ext>
            </a:extLst>
          </p:cNvPr>
          <p:cNvSpPr/>
          <p:nvPr userDrawn="1"/>
        </p:nvSpPr>
        <p:spPr>
          <a:xfrm>
            <a:off x="4618837" y="1202507"/>
            <a:ext cx="66963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0" cap="none" spc="0" normalizeH="0" baseline="0" noProof="0" dirty="0">
                <a:ln w="0"/>
                <a:solidFill>
                  <a:srgbClr val="092D74"/>
                </a:solidFill>
                <a:effectLst/>
                <a:uLnTx/>
                <a:uFillTx/>
              </a:rPr>
              <a:t>2</a:t>
            </a:r>
            <a:endParaRPr kumimoji="0" lang="fr-CA" sz="5400" b="0" i="0" u="none" strike="noStrike" kern="0" cap="none" spc="0" normalizeH="0" baseline="0" noProof="0" dirty="0">
              <a:ln w="0"/>
              <a:solidFill>
                <a:srgbClr val="092D74"/>
              </a:solidFill>
              <a:effectLst/>
              <a:uLnTx/>
              <a:uFillTx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7F4F8B2-5B81-4E0B-8368-213D1DC48C8B}"/>
              </a:ext>
            </a:extLst>
          </p:cNvPr>
          <p:cNvSpPr/>
          <p:nvPr userDrawn="1"/>
        </p:nvSpPr>
        <p:spPr>
          <a:xfrm>
            <a:off x="8442548" y="1173472"/>
            <a:ext cx="66963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600" b="0" i="0" u="none" strike="noStrike" kern="0" cap="none" spc="0" normalizeH="0" baseline="0" noProof="0" dirty="0">
                <a:ln w="0"/>
                <a:solidFill>
                  <a:srgbClr val="092D74"/>
                </a:solidFill>
                <a:effectLst/>
                <a:uLnTx/>
                <a:uFillTx/>
              </a:rPr>
              <a:t>3</a:t>
            </a:r>
            <a:endParaRPr kumimoji="0" lang="fr-CA" sz="5400" b="0" i="0" u="none" strike="noStrike" kern="0" cap="none" spc="0" normalizeH="0" baseline="0" noProof="0" dirty="0">
              <a:ln w="0"/>
              <a:solidFill>
                <a:srgbClr val="092D74"/>
              </a:solidFill>
              <a:effectLst/>
              <a:uLnTx/>
              <a:uFillTx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BA838311-7AEA-42CA-855A-3F91AC53B7CE}"/>
              </a:ext>
            </a:extLst>
          </p:cNvPr>
          <p:cNvSpPr txBox="1"/>
          <p:nvPr userDrawn="1"/>
        </p:nvSpPr>
        <p:spPr>
          <a:xfrm>
            <a:off x="1432484" y="1445540"/>
            <a:ext cx="236049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Nouvelle diapositive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70403D61-E405-4CB7-8B44-482EF1F7C31D}"/>
              </a:ext>
            </a:extLst>
          </p:cNvPr>
          <p:cNvSpPr txBox="1"/>
          <p:nvPr userDrawn="1"/>
        </p:nvSpPr>
        <p:spPr>
          <a:xfrm>
            <a:off x="841964" y="536716"/>
            <a:ext cx="9698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Comment utiliser ce modèle ?</a:t>
            </a:r>
            <a:endParaRPr kumimoji="0" lang="fr-CA" sz="3200" b="1" i="0" u="none" strike="noStrike" kern="0" cap="none" spc="0" normalizeH="0" baseline="0" noProof="0" dirty="0">
              <a:ln>
                <a:noFill/>
              </a:ln>
              <a:solidFill>
                <a:srgbClr val="092D74"/>
              </a:solidFill>
              <a:effectLst/>
              <a:uLnTx/>
              <a:uFillTx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05002E9-40A5-450F-9B10-A1522EC8F396}"/>
              </a:ext>
            </a:extLst>
          </p:cNvPr>
          <p:cNvSpPr txBox="1"/>
          <p:nvPr userDrawn="1"/>
        </p:nvSpPr>
        <p:spPr>
          <a:xfrm>
            <a:off x="841965" y="2436896"/>
            <a:ext cx="32892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Cliquez sur la partie inférieure de </a:t>
            </a:r>
            <a:r>
              <a:rPr kumimoji="0" lang="fr-CA" sz="1600" b="1" i="0" u="none" strike="noStrike" kern="0" cap="none" spc="0" normalizeH="0" baseline="0" noProof="0" dirty="0">
                <a:ln>
                  <a:noFill/>
                </a:ln>
                <a:solidFill>
                  <a:srgbClr val="CF152D"/>
                </a:solidFill>
                <a:effectLst/>
                <a:uLnTx/>
                <a:uFillTx/>
              </a:rPr>
              <a:t>Nouvelle diapositive</a:t>
            </a: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 pour afficher toutes les diapositives disponibles, puis sélectionnez celle désirée.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A79E5CF-696B-441E-A407-6FCEE1BAEC55}"/>
              </a:ext>
            </a:extLst>
          </p:cNvPr>
          <p:cNvSpPr txBox="1"/>
          <p:nvPr userDrawn="1"/>
        </p:nvSpPr>
        <p:spPr>
          <a:xfrm>
            <a:off x="5420545" y="1445540"/>
            <a:ext cx="2360497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Présentation PowerPoint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BC0109EB-701B-44DF-97E8-F1E670BFE720}"/>
              </a:ext>
            </a:extLst>
          </p:cNvPr>
          <p:cNvSpPr txBox="1"/>
          <p:nvPr userDrawn="1"/>
        </p:nvSpPr>
        <p:spPr>
          <a:xfrm>
            <a:off x="4688378" y="2436896"/>
            <a:ext cx="3092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Remplissez les champs et répétez l’étape 1 pour compléter votre présentation.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0484897D-1997-4488-9768-69D54B7936E5}"/>
              </a:ext>
            </a:extLst>
          </p:cNvPr>
          <p:cNvSpPr txBox="1"/>
          <p:nvPr userDrawn="1"/>
        </p:nvSpPr>
        <p:spPr>
          <a:xfrm>
            <a:off x="8442548" y="2450982"/>
            <a:ext cx="346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Cliquez sur </a:t>
            </a:r>
            <a:r>
              <a:rPr kumimoji="0" lang="fr-CA" sz="1600" b="1" i="0" u="none" strike="noStrike" kern="0" cap="none" spc="0" normalizeH="0" baseline="0" noProof="0" dirty="0">
                <a:ln>
                  <a:noFill/>
                </a:ln>
                <a:solidFill>
                  <a:srgbClr val="CF152D"/>
                </a:solidFill>
                <a:effectLst/>
                <a:uLnTx/>
                <a:uFillTx/>
              </a:rPr>
              <a:t>Fichier &gt; Enregistrer sous</a:t>
            </a: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. Définissez l’emplacement du document en cliquant sur </a:t>
            </a:r>
            <a:r>
              <a:rPr kumimoji="0" lang="fr-CA" sz="1600" b="1" i="0" u="none" strike="noStrike" kern="0" cap="none" spc="0" normalizeH="0" baseline="0" noProof="0" dirty="0">
                <a:ln>
                  <a:noFill/>
                </a:ln>
                <a:solidFill>
                  <a:srgbClr val="CF152D"/>
                </a:solidFill>
                <a:effectLst/>
                <a:uLnTx/>
                <a:uFillTx/>
              </a:rPr>
              <a:t>Autres options</a:t>
            </a:r>
            <a:r>
              <a:rPr kumimoji="0" lang="fr-CA" sz="1600" b="0" i="1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…</a:t>
            </a: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 puis inscrivez le nom du fichier. Cliquez sur </a:t>
            </a:r>
            <a:r>
              <a:rPr kumimoji="0" lang="fr-CA" sz="1600" b="1" i="0" u="none" strike="noStrike" kern="0" cap="none" spc="0" normalizeH="0" baseline="0" noProof="0" dirty="0">
                <a:ln>
                  <a:noFill/>
                </a:ln>
                <a:solidFill>
                  <a:srgbClr val="CF152D"/>
                </a:solidFill>
                <a:effectLst/>
                <a:uLnTx/>
                <a:uFillTx/>
              </a:rPr>
              <a:t>Enregistrer</a:t>
            </a:r>
            <a:r>
              <a:rPr kumimoji="0" lang="fr-CA" sz="1600" b="0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. </a:t>
            </a:r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A16F3DDB-1A4F-4E18-8B61-FA90886770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202" b="6023"/>
          <a:stretch/>
        </p:blipFill>
        <p:spPr>
          <a:xfrm>
            <a:off x="8442548" y="4181766"/>
            <a:ext cx="3464856" cy="2383294"/>
          </a:xfrm>
          <a:prstGeom prst="roundRect">
            <a:avLst>
              <a:gd name="adj" fmla="val 6214"/>
            </a:avLst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21B43EF-286C-4325-A420-8CEFF8E1F183}"/>
              </a:ext>
            </a:extLst>
          </p:cNvPr>
          <p:cNvSpPr txBox="1"/>
          <p:nvPr userDrawn="1"/>
        </p:nvSpPr>
        <p:spPr>
          <a:xfrm>
            <a:off x="9159096" y="1445540"/>
            <a:ext cx="2748308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092D74"/>
                </a:solidFill>
                <a:effectLst/>
                <a:uLnTx/>
                <a:uFillTx/>
              </a:rPr>
              <a:t>Enregistrez votre présentation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49E6CFE-31A1-440C-A2FC-1142CFAC9F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4469" y="4181766"/>
            <a:ext cx="3424242" cy="2278141"/>
          </a:xfrm>
          <a:prstGeom prst="roundRect">
            <a:avLst>
              <a:gd name="adj" fmla="val 6701"/>
            </a:avLst>
          </a:prstGeom>
        </p:spPr>
      </p:pic>
    </p:spTree>
    <p:extLst>
      <p:ext uri="{BB962C8B-B14F-4D97-AF65-F5344CB8AC3E}">
        <p14:creationId xmlns:p14="http://schemas.microsoft.com/office/powerpoint/2010/main" val="26260629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u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67D0166B-B7E2-4D6D-826A-5249EA30E9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C84ADCED-C4F4-450A-9FB9-F2B16847AA86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accent3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28" name="Graphique 27">
            <a:extLst>
              <a:ext uri="{FF2B5EF4-FFF2-40B4-BE49-F238E27FC236}">
                <a16:creationId xmlns:a16="http://schemas.microsoft.com/office/drawing/2014/main" id="{2C796158-9C59-4CB6-842E-403D31F240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06AAA500-4C2A-4F2D-B41A-00216CC1EF3F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2915728"/>
            <a:ext cx="3550524" cy="2605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dirty="0"/>
              <a:t>La présente section s’adresse à tous les membres du personnel du Cégep de Trois-Rivières. </a:t>
            </a:r>
          </a:p>
          <a:p>
            <a:pPr lvl="0"/>
            <a:endParaRPr lang="fr-CA" dirty="0"/>
          </a:p>
          <a:p>
            <a:pPr lvl="0"/>
            <a:r>
              <a:rPr lang="fr-CA" dirty="0"/>
              <a:t>Qu’il s’agisse des directions, des services, des programmes ou des départements, ce Powerpoint est assujetti à des normes d’utilisation permettant une meilleure constance dans la diffusion.</a:t>
            </a:r>
          </a:p>
        </p:txBody>
      </p:sp>
      <p:sp>
        <p:nvSpPr>
          <p:cNvPr id="31" name="Titre 3">
            <a:extLst>
              <a:ext uri="{FF2B5EF4-FFF2-40B4-BE49-F238E27FC236}">
                <a16:creationId xmlns:a16="http://schemas.microsoft.com/office/drawing/2014/main" id="{4890939B-62FF-4BC0-89CF-3EC2432F3E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1653196"/>
            <a:ext cx="3550524" cy="97786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Guide graphique</a:t>
            </a:r>
            <a:endParaRPr lang="fr-CA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8E0AEBA9-A002-49AB-89A8-081814A1C494}"/>
              </a:ext>
            </a:extLst>
          </p:cNvPr>
          <p:cNvSpPr txBox="1"/>
          <p:nvPr userDrawn="1"/>
        </p:nvSpPr>
        <p:spPr>
          <a:xfrm>
            <a:off x="5517319" y="4393161"/>
            <a:ext cx="5964237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2000" dirty="0">
                <a:solidFill>
                  <a:schemeClr val="bg1"/>
                </a:solidFill>
              </a:rPr>
              <a:t>Premier niveau : 20 pts</a:t>
            </a:r>
          </a:p>
          <a:p>
            <a:pPr lvl="1"/>
            <a:r>
              <a:rPr lang="fr-FR" dirty="0">
                <a:solidFill>
                  <a:schemeClr val="bg1"/>
                </a:solidFill>
              </a:rPr>
              <a:t>Deuxième niveau : 18 pts</a:t>
            </a:r>
          </a:p>
          <a:p>
            <a:pPr lvl="2"/>
            <a:r>
              <a:rPr lang="fr-FR" sz="1600" dirty="0">
                <a:solidFill>
                  <a:schemeClr val="bg1"/>
                </a:solidFill>
              </a:rPr>
              <a:t>Troisième niveau : 16 pts</a:t>
            </a:r>
          </a:p>
          <a:p>
            <a:pPr lvl="3"/>
            <a:r>
              <a:rPr lang="fr-FR" sz="1500" b="1" dirty="0">
                <a:solidFill>
                  <a:schemeClr val="bg1"/>
                </a:solidFill>
              </a:rPr>
              <a:t>Quatrième niveau : 15 pts, gras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747199DC-7747-418B-9B66-8D0481CCBE08}"/>
              </a:ext>
            </a:extLst>
          </p:cNvPr>
          <p:cNvSpPr txBox="1"/>
          <p:nvPr userDrawn="1"/>
        </p:nvSpPr>
        <p:spPr>
          <a:xfrm>
            <a:off x="5407790" y="2217629"/>
            <a:ext cx="6337719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6000" b="1" dirty="0">
                <a:solidFill>
                  <a:schemeClr val="bg1"/>
                </a:solidFill>
              </a:rPr>
              <a:t>Titre 1 : 60 pts</a:t>
            </a:r>
            <a:r>
              <a:rPr lang="fr-FR" sz="3600" b="1" dirty="0">
                <a:solidFill>
                  <a:schemeClr val="bg1"/>
                </a:solidFill>
              </a:rPr>
              <a:t>, gras</a:t>
            </a:r>
            <a:endParaRPr lang="fr-FR" sz="6000" b="1" dirty="0">
              <a:solidFill>
                <a:schemeClr val="bg1"/>
              </a:solidFill>
            </a:endParaRPr>
          </a:p>
          <a:p>
            <a:pPr lvl="0"/>
            <a:r>
              <a:rPr lang="fr-FR" sz="3600" b="1" dirty="0">
                <a:solidFill>
                  <a:schemeClr val="bg1"/>
                </a:solidFill>
              </a:rPr>
              <a:t>Titre 2: 40 pts, gras</a:t>
            </a:r>
          </a:p>
          <a:p>
            <a:pPr lvl="0"/>
            <a:r>
              <a:rPr lang="fr-FR" sz="2000" b="1" dirty="0">
                <a:solidFill>
                  <a:schemeClr val="accent1"/>
                </a:solidFill>
              </a:rPr>
              <a:t>Sous-titre : 20 pts, rouge, gras</a:t>
            </a: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7D404E3D-97DD-4379-BA1F-284B262AD4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269324">
            <a:off x="5420479" y="1665917"/>
            <a:ext cx="2999415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Police: Century Gothic</a:t>
            </a:r>
          </a:p>
        </p:txBody>
      </p:sp>
    </p:spTree>
    <p:extLst>
      <p:ext uri="{BB962C8B-B14F-4D97-AF65-F5344CB8AC3E}">
        <p14:creationId xmlns:p14="http://schemas.microsoft.com/office/powerpoint/2010/main" val="6454110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u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67D0166B-B7E2-4D6D-826A-5249EA30E9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886" y="4391948"/>
            <a:ext cx="1352350" cy="3416685"/>
          </a:xfrm>
          <a:prstGeom prst="rect">
            <a:avLst/>
          </a:prstGeom>
        </p:spPr>
      </p:pic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C84ADCED-C4F4-450A-9FB9-F2B16847AA86}"/>
              </a:ext>
            </a:extLst>
          </p:cNvPr>
          <p:cNvSpPr/>
          <p:nvPr userDrawn="1"/>
        </p:nvSpPr>
        <p:spPr>
          <a:xfrm>
            <a:off x="727313" y="533401"/>
            <a:ext cx="4365311" cy="6084216"/>
          </a:xfrm>
          <a:prstGeom prst="roundRect">
            <a:avLst>
              <a:gd name="adj" fmla="val 2792"/>
            </a:avLst>
          </a:prstGeom>
          <a:solidFill>
            <a:schemeClr val="tx2"/>
          </a:solidFill>
          <a:ln w="762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28" name="Graphique 27">
            <a:extLst>
              <a:ext uri="{FF2B5EF4-FFF2-40B4-BE49-F238E27FC236}">
                <a16:creationId xmlns:a16="http://schemas.microsoft.com/office/drawing/2014/main" id="{2C796158-9C59-4CB6-842E-403D31F240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26693" y="694326"/>
            <a:ext cx="782095" cy="782095"/>
          </a:xfrm>
          <a:prstGeom prst="rect">
            <a:avLst/>
          </a:prstGeom>
        </p:spPr>
      </p:pic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06AAA500-4C2A-4F2D-B41A-00216CC1EF3F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42479" y="2915728"/>
            <a:ext cx="3550524" cy="2605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dirty="0"/>
              <a:t>Utilisez la palette de couleurs du thème:</a:t>
            </a:r>
          </a:p>
        </p:txBody>
      </p:sp>
      <p:sp>
        <p:nvSpPr>
          <p:cNvPr id="31" name="Titre 3">
            <a:extLst>
              <a:ext uri="{FF2B5EF4-FFF2-40B4-BE49-F238E27FC236}">
                <a16:creationId xmlns:a16="http://schemas.microsoft.com/office/drawing/2014/main" id="{4890939B-62FF-4BC0-89CF-3EC2432F3E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2479" y="1653196"/>
            <a:ext cx="3550524" cy="97786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Guide graphique</a:t>
            </a:r>
            <a:endParaRPr lang="fr-CA" dirty="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FD52F8F6-C3EE-4A7F-8D07-E3B272CC9174}"/>
              </a:ext>
            </a:extLst>
          </p:cNvPr>
          <p:cNvSpPr/>
          <p:nvPr userDrawn="1"/>
        </p:nvSpPr>
        <p:spPr>
          <a:xfrm>
            <a:off x="9081970" y="1595008"/>
            <a:ext cx="873739" cy="873739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29514F28-93B4-4E8B-AFC0-5207CC1DF961}"/>
              </a:ext>
            </a:extLst>
          </p:cNvPr>
          <p:cNvSpPr/>
          <p:nvPr userDrawn="1"/>
        </p:nvSpPr>
        <p:spPr>
          <a:xfrm>
            <a:off x="7201163" y="1595008"/>
            <a:ext cx="873739" cy="873739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833A43E-E9F8-4770-A64E-733E9FE67C01}"/>
              </a:ext>
            </a:extLst>
          </p:cNvPr>
          <p:cNvSpPr txBox="1"/>
          <p:nvPr userDrawn="1"/>
        </p:nvSpPr>
        <p:spPr>
          <a:xfrm>
            <a:off x="8769292" y="2552777"/>
            <a:ext cx="14990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Rouge officiel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RVB : 207 / 21 / 45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BCD4C60-7A1B-42ED-ACE6-17D26340935C}"/>
              </a:ext>
            </a:extLst>
          </p:cNvPr>
          <p:cNvSpPr txBox="1"/>
          <p:nvPr userDrawn="1"/>
        </p:nvSpPr>
        <p:spPr>
          <a:xfrm>
            <a:off x="6743961" y="2543828"/>
            <a:ext cx="17881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Bleu officiel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RVB : 9 / 45 / 116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FE6AFED4-85CA-466F-89AB-0A6036C7A680}"/>
              </a:ext>
            </a:extLst>
          </p:cNvPr>
          <p:cNvSpPr/>
          <p:nvPr userDrawn="1"/>
        </p:nvSpPr>
        <p:spPr>
          <a:xfrm>
            <a:off x="8294916" y="3060141"/>
            <a:ext cx="580195" cy="580195"/>
          </a:xfrm>
          <a:prstGeom prst="ellipse">
            <a:avLst/>
          </a:prstGeom>
          <a:solidFill>
            <a:schemeClr val="tx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4872347-A8DF-4E58-A52C-C0D998A52882}"/>
              </a:ext>
            </a:extLst>
          </p:cNvPr>
          <p:cNvSpPr txBox="1"/>
          <p:nvPr userDrawn="1"/>
        </p:nvSpPr>
        <p:spPr>
          <a:xfrm>
            <a:off x="7811793" y="3722967"/>
            <a:ext cx="15710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Gris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RVB : 227 / 227 / 227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0CF79DDD-E50D-4D94-8798-FA9906760425}"/>
              </a:ext>
            </a:extLst>
          </p:cNvPr>
          <p:cNvSpPr/>
          <p:nvPr userDrawn="1"/>
        </p:nvSpPr>
        <p:spPr>
          <a:xfrm>
            <a:off x="7309668" y="4905223"/>
            <a:ext cx="580195" cy="580195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084CE1A8-8DF8-4A28-A9A3-AFAA2AFECFB4}"/>
              </a:ext>
            </a:extLst>
          </p:cNvPr>
          <p:cNvSpPr txBox="1"/>
          <p:nvPr userDrawn="1"/>
        </p:nvSpPr>
        <p:spPr>
          <a:xfrm>
            <a:off x="6850220" y="5570547"/>
            <a:ext cx="14990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Rouge Orangé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RVB : 239 / 56 / 50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AE45A26-9DB6-493A-A170-40FC3E30FCE5}"/>
              </a:ext>
            </a:extLst>
          </p:cNvPr>
          <p:cNvSpPr/>
          <p:nvPr userDrawn="1"/>
        </p:nvSpPr>
        <p:spPr>
          <a:xfrm>
            <a:off x="9234095" y="4906321"/>
            <a:ext cx="580195" cy="580195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F581B27-6A2E-4E75-8D3C-AFF6F11B48B7}"/>
              </a:ext>
            </a:extLst>
          </p:cNvPr>
          <p:cNvSpPr txBox="1"/>
          <p:nvPr userDrawn="1"/>
        </p:nvSpPr>
        <p:spPr>
          <a:xfrm>
            <a:off x="8769292" y="5570547"/>
            <a:ext cx="15966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Lilas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RVB : 223 / 204 / 228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191D7C05-385E-4478-8540-BFCFBBAAF44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82697" y="1066116"/>
            <a:ext cx="4404632" cy="366360"/>
          </a:xfrm>
          <a:prstGeom prst="roundRect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Couleurs officielles</a:t>
            </a: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00C5410B-235F-4BDE-9A37-026339363759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6382697" y="4315013"/>
            <a:ext cx="4404632" cy="366360"/>
          </a:xfrm>
          <a:prstGeom prst="roundRect">
            <a:avLst/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 b="1" cap="none" baseline="0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Couleurs complémentaires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1A3D85-1231-4C80-89B7-43ED381160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4491" r="847"/>
          <a:stretch/>
        </p:blipFill>
        <p:spPr>
          <a:xfrm>
            <a:off x="1441323" y="3710786"/>
            <a:ext cx="2699542" cy="2613813"/>
          </a:xfrm>
          <a:prstGeom prst="roundRect">
            <a:avLst>
              <a:gd name="adj" fmla="val 6250"/>
            </a:avLst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26389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D67635-91EF-4C54-A8BB-E856BA2A5B43}"/>
              </a:ext>
            </a:extLst>
          </p:cNvPr>
          <p:cNvSpPr/>
          <p:nvPr userDrawn="1"/>
        </p:nvSpPr>
        <p:spPr>
          <a:xfrm>
            <a:off x="0" y="-1"/>
            <a:ext cx="12192000" cy="45734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8936" y="1709738"/>
            <a:ext cx="9633178" cy="28527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fr-CA" dirty="0"/>
              <a:t>Page titre 2.1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88936" y="4573419"/>
            <a:ext cx="9633178" cy="6475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 cap="none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91D18C74-F075-4FBD-AEC7-10568F7ADA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0026" y="187016"/>
            <a:ext cx="1481118" cy="1100831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84005" y="220704"/>
            <a:ext cx="1040970" cy="10409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EFD3584-FDA8-4F60-BD7A-3D61A0533C00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C0DBF3-6D9F-421F-BA51-78DD0BA6A568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6" name="Espace réservé de la date 3">
            <a:extLst>
              <a:ext uri="{FF2B5EF4-FFF2-40B4-BE49-F238E27FC236}">
                <a16:creationId xmlns:a16="http://schemas.microsoft.com/office/drawing/2014/main" id="{6222C074-3FAB-4DF6-B9ED-305598B4F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BDF5A24B-199D-4E4A-BAAD-0B4FD0C13CC7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17" name="Espace réservé du pied de page 4">
            <a:extLst>
              <a:ext uri="{FF2B5EF4-FFF2-40B4-BE49-F238E27FC236}">
                <a16:creationId xmlns:a16="http://schemas.microsoft.com/office/drawing/2014/main" id="{12EEF5DD-4968-4F7B-BD93-556678656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8" name="Espace réservé du numéro de diapositive 5">
            <a:extLst>
              <a:ext uri="{FF2B5EF4-FFF2-40B4-BE49-F238E27FC236}">
                <a16:creationId xmlns:a16="http://schemas.microsoft.com/office/drawing/2014/main" id="{A58DEFED-FE60-4DF8-8384-83953765B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F2A1540-F9B2-443C-A340-7CCAA1BB88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23890">
            <a:off x="9661479" y="3751083"/>
            <a:ext cx="1445055" cy="144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9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0AEBD3-472C-474E-99F7-8ECB7746CC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989" y="1954449"/>
            <a:ext cx="4341266" cy="1709109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CA" sz="3200" dirty="0"/>
              <a:t>Titre et image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4626F25-6AF6-4B1D-A1B0-779918261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016E-FC5D-4291-B5DC-AEC820333A66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2E3359-146B-495F-8AC2-9B690295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2FB7079-6151-462B-A5B0-12745734E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D1C75-C179-4FC8-9287-27119871AE20}"/>
              </a:ext>
            </a:extLst>
          </p:cNvPr>
          <p:cNvSpPr/>
          <p:nvPr userDrawn="1"/>
        </p:nvSpPr>
        <p:spPr>
          <a:xfrm>
            <a:off x="0" y="5795565"/>
            <a:ext cx="12192000" cy="1062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478FC47C-57CF-4CE4-BECB-F9F5F6CF63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0503" y="158179"/>
            <a:ext cx="1085856" cy="807055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EB831D71-D41B-4CA6-B9DB-06C9892A51D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85571" y="5032396"/>
            <a:ext cx="763169" cy="763169"/>
          </a:xfrm>
          <a:prstGeom prst="rect">
            <a:avLst/>
          </a:prstGeom>
        </p:spPr>
      </p:pic>
      <p:sp>
        <p:nvSpPr>
          <p:cNvPr id="15" name="Espace réservé pour une image  12">
            <a:extLst>
              <a:ext uri="{FF2B5EF4-FFF2-40B4-BE49-F238E27FC236}">
                <a16:creationId xmlns:a16="http://schemas.microsoft.com/office/drawing/2014/main" id="{3491CCC5-5818-458D-8284-B9A132BEE9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60070" y="-4"/>
            <a:ext cx="7771351" cy="6326786"/>
          </a:xfrm>
          <a:prstGeom prst="round2SameRect">
            <a:avLst>
              <a:gd name="adj1" fmla="val 5301"/>
              <a:gd name="adj2" fmla="val 5139"/>
            </a:avLst>
          </a:prstGeom>
          <a:noFill/>
        </p:spPr>
        <p:txBody>
          <a:bodyPr/>
          <a:lstStyle/>
          <a:p>
            <a:endParaRPr lang="fr-CA" dirty="0"/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0410D0BB-87EE-4E3C-90D0-E377B0891E7B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 rot="21126414">
            <a:off x="1600105" y="3660749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62463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3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54A1435-F829-445B-9B70-D4D0B6AEA1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82922" y="-386708"/>
            <a:ext cx="2433054" cy="614706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9411" y="1694855"/>
            <a:ext cx="9633178" cy="2712633"/>
          </a:xfrm>
          <a:prstGeom prst="roundRect">
            <a:avLst>
              <a:gd name="adj" fmla="val 10402"/>
            </a:avLst>
          </a:prstGeom>
          <a:solidFill>
            <a:schemeClr val="bg1"/>
          </a:solidFill>
        </p:spPr>
        <p:txBody>
          <a:bodyPr anchor="ctr" anchorCtr="0">
            <a:normAutofit/>
          </a:bodyPr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fr-CA" dirty="0"/>
              <a:t>Séparation – jusqu’à 3 lignes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91D18C74-F075-4FBD-AEC7-10568F7ADA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286" y="177837"/>
            <a:ext cx="1060650" cy="788321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EFD3584-FDA8-4F60-BD7A-3D61A0533C00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C0DBF3-6D9F-421F-BA51-78DD0BA6A568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6" name="Espace réservé de la date 3">
            <a:extLst>
              <a:ext uri="{FF2B5EF4-FFF2-40B4-BE49-F238E27FC236}">
                <a16:creationId xmlns:a16="http://schemas.microsoft.com/office/drawing/2014/main" id="{6222C074-3FAB-4DF6-B9ED-305598B4F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A6219583-8560-497E-8EB6-EB6CBBDAEB4C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17" name="Espace réservé du pied de page 4">
            <a:extLst>
              <a:ext uri="{FF2B5EF4-FFF2-40B4-BE49-F238E27FC236}">
                <a16:creationId xmlns:a16="http://schemas.microsoft.com/office/drawing/2014/main" id="{12EEF5DD-4968-4F7B-BD93-556678656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8" name="Espace réservé du numéro de diapositive 5">
            <a:extLst>
              <a:ext uri="{FF2B5EF4-FFF2-40B4-BE49-F238E27FC236}">
                <a16:creationId xmlns:a16="http://schemas.microsoft.com/office/drawing/2014/main" id="{A58DEFED-FE60-4DF8-8384-83953765B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B53A3168-1994-4130-9928-F5CB6ACE7FE3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 rot="21126414">
            <a:off x="5419535" y="4350833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424964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3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1108C099-5B1E-4F6F-B748-4119FDE5FF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99" y="1979379"/>
            <a:ext cx="5365282" cy="650740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79410" y="2126961"/>
            <a:ext cx="9633177" cy="1986742"/>
          </a:xfrm>
          <a:prstGeom prst="roundRect">
            <a:avLst>
              <a:gd name="adj" fmla="val 13320"/>
            </a:avLst>
          </a:prstGeom>
          <a:solidFill>
            <a:schemeClr val="accent3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6000" b="1" cap="none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Séparation – jusqu’à</a:t>
            </a:r>
            <a:br>
              <a:rPr lang="fr-FR" dirty="0"/>
            </a:br>
            <a:r>
              <a:rPr lang="fr-FR" dirty="0"/>
              <a:t> 2 ligne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F337064-1DD0-43DD-96B7-7257D4D9B5EE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35A2D-F217-4BE2-AC86-B7E1E6239BA8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0" name="Espace réservé de la date 3">
            <a:extLst>
              <a:ext uri="{FF2B5EF4-FFF2-40B4-BE49-F238E27FC236}">
                <a16:creationId xmlns:a16="http://schemas.microsoft.com/office/drawing/2014/main" id="{43310098-4684-45BE-B6E7-59FAA5F734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7395244-22E0-4F55-92A8-557DD375BAAF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21" name="Espace réservé du pied de page 4">
            <a:extLst>
              <a:ext uri="{FF2B5EF4-FFF2-40B4-BE49-F238E27FC236}">
                <a16:creationId xmlns:a16="http://schemas.microsoft.com/office/drawing/2014/main" id="{681F56D2-7AA9-4AF3-841C-F9387752D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0B5575D2-54F6-4E1C-A50E-11D0B14C3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B9F9CBF3-7EC3-48E4-B4D9-2CFB7789007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 rot="21126414">
            <a:off x="5419534" y="4042165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 wrap="none" anchor="ctr" anchorCtr="0">
            <a:spAutoFit/>
          </a:bodyPr>
          <a:lstStyle>
            <a:lvl1pPr marL="0" indent="0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8EA5D811-2E4B-4E9E-A9AD-E7EA46B70A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286" y="177837"/>
            <a:ext cx="1060650" cy="788321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CB403312-1657-4D75-8F8C-4C9A6496597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12846" y="220704"/>
            <a:ext cx="745454" cy="7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41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3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7F1DD26-874B-4E04-96BC-6329ECFD16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665" y="4507029"/>
            <a:ext cx="5365282" cy="650740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9E651-F36E-4B05-AB14-2E53350133D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95319" y="1844271"/>
            <a:ext cx="5801361" cy="3169457"/>
          </a:xfrm>
          <a:prstGeom prst="roundRect">
            <a:avLst>
              <a:gd name="adj" fmla="val 7413"/>
            </a:avLst>
          </a:prstGeom>
          <a:solidFill>
            <a:schemeClr val="accent5"/>
          </a:solidFill>
          <a:ln>
            <a:noFill/>
          </a:ln>
        </p:spPr>
        <p:txBody>
          <a:bodyPr anchor="ctr" anchorCtr="1">
            <a:normAutofit/>
          </a:bodyPr>
          <a:lstStyle>
            <a:lvl1pPr marL="0" indent="0" algn="ctr">
              <a:buNone/>
              <a:defRPr sz="6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Séparation – jusqu’à 3 lignes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5DA77E-C6DA-4793-8FBB-04589577C26B}"/>
              </a:ext>
            </a:extLst>
          </p:cNvPr>
          <p:cNvSpPr/>
          <p:nvPr userDrawn="1"/>
        </p:nvSpPr>
        <p:spPr>
          <a:xfrm>
            <a:off x="0" y="6261814"/>
            <a:ext cx="12192000" cy="377112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D08CB9-03B4-4DFC-B972-01155FD40BFE}"/>
              </a:ext>
            </a:extLst>
          </p:cNvPr>
          <p:cNvSpPr/>
          <p:nvPr userDrawn="1"/>
        </p:nvSpPr>
        <p:spPr>
          <a:xfrm>
            <a:off x="0" y="6638925"/>
            <a:ext cx="12192000" cy="2190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6C7A4A2C-8AD7-4524-9DBB-5B221DC2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65177" y="6261813"/>
            <a:ext cx="1745332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8C5E814F-A148-480E-8525-956B91FC73D7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E17389E1-855A-43AB-A99B-9AAE2B03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6181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A4A72229-3A13-48E9-9449-06C59DFB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9709" y="6261813"/>
            <a:ext cx="1925767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816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4.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E2D67635-91EF-4C54-A8BB-E856BA2A5B43}"/>
              </a:ext>
            </a:extLst>
          </p:cNvPr>
          <p:cNvSpPr/>
          <p:nvPr userDrawn="1"/>
        </p:nvSpPr>
        <p:spPr>
          <a:xfrm>
            <a:off x="2504536" y="436914"/>
            <a:ext cx="7182928" cy="5984171"/>
          </a:xfrm>
          <a:prstGeom prst="roundRect">
            <a:avLst>
              <a:gd name="adj" fmla="val 6868"/>
            </a:avLst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8EEB49-1F8C-4882-AC25-E3484A62AE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65894" y="1709738"/>
            <a:ext cx="5658930" cy="285273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6000" baseline="0">
                <a:solidFill>
                  <a:schemeClr val="accent3"/>
                </a:solidFill>
              </a:defRPr>
            </a:lvl1pPr>
          </a:lstStyle>
          <a:p>
            <a:r>
              <a:rPr lang="fr-CA" dirty="0"/>
              <a:t>Titre 4.1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91D18C74-F075-4FBD-AEC7-10568F7ADA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5144" y="220269"/>
            <a:ext cx="1112786" cy="827070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F5ECFE1E-95DC-406E-9B9E-4DB16E7C90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04761" y="317218"/>
            <a:ext cx="782095" cy="782095"/>
          </a:xfrm>
          <a:prstGeom prst="rect">
            <a:avLst/>
          </a:prstGeom>
        </p:spPr>
      </p:pic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0E57151C-30C2-4376-B5D5-D9D334C62207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 rot="21386059">
            <a:off x="5363100" y="4628595"/>
            <a:ext cx="1352930" cy="408623"/>
          </a:xfrm>
          <a:prstGeom prst="roundRect">
            <a:avLst/>
          </a:prstGeom>
          <a:solidFill>
            <a:schemeClr val="accent5"/>
          </a:solidFill>
          <a:ln w="38100">
            <a:solidFill>
              <a:schemeClr val="accent5"/>
            </a:solidFill>
          </a:ln>
        </p:spPr>
        <p:txBody>
          <a:bodyPr wrap="none" anchor="b" anchorCtr="1">
            <a:spAutoFit/>
          </a:bodyPr>
          <a:lstStyle>
            <a:lvl1pPr marL="0" indent="0" algn="ctr">
              <a:buNone/>
              <a:defRPr sz="2000" b="1" cap="none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604670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4B02F9C9-5620-44BC-A2FD-783101BEE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79411" y="6433263"/>
            <a:ext cx="2331098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86EA016E-FC5D-4291-B5DC-AEC820333A66}" type="datetime1">
              <a:rPr lang="fr-CA" smtClean="0"/>
              <a:t>2023-03-27</a:t>
            </a:fld>
            <a:endParaRPr lang="fr-CA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8BDC9F1A-2015-4EF7-85A8-A5B61C45D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3263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7EBA2B3B-12D1-446B-8DB0-0AAC403B5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9709" y="6433263"/>
            <a:ext cx="227288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A6EC996-A21C-402D-8F22-40E5293E6B6A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6003AB-365C-439F-8C6B-A4A767AA4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FEEC29-8690-4087-B149-99E9707EF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9679741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651" r:id="rId2"/>
    <p:sldLayoutId id="2147483678" r:id="rId3"/>
    <p:sldLayoutId id="2147483676" r:id="rId4"/>
    <p:sldLayoutId id="2147483745" r:id="rId5"/>
    <p:sldLayoutId id="2147483675" r:id="rId6"/>
    <p:sldLayoutId id="2147483672" r:id="rId7"/>
    <p:sldLayoutId id="2147483680" r:id="rId8"/>
    <p:sldLayoutId id="2147483681" r:id="rId9"/>
    <p:sldLayoutId id="2147483689" r:id="rId10"/>
    <p:sldLayoutId id="2147483716" r:id="rId11"/>
    <p:sldLayoutId id="2147483744" r:id="rId12"/>
    <p:sldLayoutId id="2147483691" r:id="rId13"/>
    <p:sldLayoutId id="2147483687" r:id="rId14"/>
    <p:sldLayoutId id="2147483704" r:id="rId15"/>
    <p:sldLayoutId id="2147483743" r:id="rId16"/>
    <p:sldLayoutId id="2147483690" r:id="rId17"/>
    <p:sldLayoutId id="2147483650" r:id="rId18"/>
    <p:sldLayoutId id="2147483679" r:id="rId19"/>
    <p:sldLayoutId id="2147483692" r:id="rId20"/>
    <p:sldLayoutId id="2147483693" r:id="rId21"/>
    <p:sldLayoutId id="2147483688" r:id="rId22"/>
    <p:sldLayoutId id="2147483694" r:id="rId23"/>
    <p:sldLayoutId id="2147483685" r:id="rId24"/>
    <p:sldLayoutId id="2147483696" r:id="rId25"/>
    <p:sldLayoutId id="2147483697" r:id="rId26"/>
    <p:sldLayoutId id="2147483698" r:id="rId27"/>
    <p:sldLayoutId id="2147483699" r:id="rId28"/>
    <p:sldLayoutId id="2147483657" r:id="rId29"/>
    <p:sldLayoutId id="2147483700" r:id="rId30"/>
    <p:sldLayoutId id="2147483701" r:id="rId31"/>
    <p:sldLayoutId id="2147483664" r:id="rId32"/>
    <p:sldLayoutId id="2147483674" r:id="rId33"/>
    <p:sldLayoutId id="2147483666" r:id="rId34"/>
    <p:sldLayoutId id="2147483738" r:id="rId35"/>
    <p:sldLayoutId id="2147483668" r:id="rId36"/>
    <p:sldLayoutId id="2147483671" r:id="rId37"/>
    <p:sldLayoutId id="2147483746" r:id="rId3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800100" marR="0" indent="-3429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800" b="0" kern="1200" cap="none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500" b="1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500" b="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18" Type="http://schemas.openxmlformats.org/officeDocument/2006/relationships/image" Target="../media/image26.svg"/><Relationship Id="rId26" Type="http://schemas.openxmlformats.org/officeDocument/2006/relationships/image" Target="../media/image34.svg"/><Relationship Id="rId3" Type="http://schemas.openxmlformats.org/officeDocument/2006/relationships/image" Target="../media/image5.sv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2" Type="http://schemas.openxmlformats.org/officeDocument/2006/relationships/image" Target="../media/image4.png"/><Relationship Id="rId16" Type="http://schemas.openxmlformats.org/officeDocument/2006/relationships/image" Target="../media/image24.svg"/><Relationship Id="rId20" Type="http://schemas.openxmlformats.org/officeDocument/2006/relationships/image" Target="../media/image28.svg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0.svg"/><Relationship Id="rId11" Type="http://schemas.openxmlformats.org/officeDocument/2006/relationships/image" Target="../media/image19.png"/><Relationship Id="rId24" Type="http://schemas.openxmlformats.org/officeDocument/2006/relationships/image" Target="../media/image32.svg"/><Relationship Id="rId5" Type="http://schemas.openxmlformats.org/officeDocument/2006/relationships/image" Target="../media/image2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36.svg"/><Relationship Id="rId10" Type="http://schemas.openxmlformats.org/officeDocument/2006/relationships/image" Target="../media/image18.svg"/><Relationship Id="rId19" Type="http://schemas.openxmlformats.org/officeDocument/2006/relationships/image" Target="../media/image27.png"/><Relationship Id="rId4" Type="http://schemas.openxmlformats.org/officeDocument/2006/relationships/image" Target="../media/image39.png"/><Relationship Id="rId9" Type="http://schemas.openxmlformats.org/officeDocument/2006/relationships/image" Target="../media/image17.png"/><Relationship Id="rId14" Type="http://schemas.openxmlformats.org/officeDocument/2006/relationships/image" Target="../media/image22.svg"/><Relationship Id="rId22" Type="http://schemas.openxmlformats.org/officeDocument/2006/relationships/image" Target="../media/image30.svg"/><Relationship Id="rId27" Type="http://schemas.openxmlformats.org/officeDocument/2006/relationships/image" Target="../media/image35.png"/><Relationship Id="rId30" Type="http://schemas.openxmlformats.org/officeDocument/2006/relationships/image" Target="../media/image3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350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B3BDBF0-140F-421F-8C9B-DD87283BBC48}"/>
              </a:ext>
            </a:extLst>
          </p:cNvPr>
          <p:cNvSpPr>
            <a:spLocks noGrp="1"/>
          </p:cNvSpPr>
          <p:nvPr>
            <p:ph type="body" idx="26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134116B-9806-49B3-B060-B62C87EC1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AA6CF3-E023-4CC0-B3F4-9078FAB97E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83509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DA4C19C-2E95-4713-8F64-9D094FFEFCB8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42479" y="2915728"/>
            <a:ext cx="3550524" cy="628661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C492C01-028F-40B2-AA57-3DAC8B5CF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E455FDC-4365-4E60-9115-FCBC48A170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9853A31-6DB6-4D84-A3CA-F971B484C261}"/>
              </a:ext>
            </a:extLst>
          </p:cNvPr>
          <p:cNvSpPr>
            <a:spLocks noGrp="1"/>
          </p:cNvSpPr>
          <p:nvPr>
            <p:ph type="body" idx="27"/>
          </p:nvPr>
        </p:nvSpPr>
        <p:spPr/>
        <p:txBody>
          <a:bodyPr>
            <a:normAutofit fontScale="92500" lnSpcReduction="10000"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60705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Espace réservé du texte 1">
            <a:extLst>
              <a:ext uri="{FF2B5EF4-FFF2-40B4-BE49-F238E27FC236}">
                <a16:creationId xmlns:a16="http://schemas.microsoft.com/office/drawing/2014/main" id="{676B6FA6-FFBF-4144-8063-0E6AFB6A36D8}"/>
              </a:ext>
            </a:extLst>
          </p:cNvPr>
          <p:cNvSpPr>
            <a:spLocks noGrp="1"/>
          </p:cNvSpPr>
          <p:nvPr>
            <p:ph type="body" idx="26"/>
          </p:nvPr>
        </p:nvSpPr>
        <p:spPr>
          <a:xfrm>
            <a:off x="1042479" y="2915729"/>
            <a:ext cx="3550524" cy="1203426"/>
          </a:xfrm>
        </p:spPr>
        <p:txBody>
          <a:bodyPr/>
          <a:lstStyle/>
          <a:p>
            <a:endParaRPr lang="fr-CA" dirty="0"/>
          </a:p>
        </p:txBody>
      </p:sp>
      <p:pic>
        <p:nvPicPr>
          <p:cNvPr id="54" name="Graphique 53">
            <a:extLst>
              <a:ext uri="{FF2B5EF4-FFF2-40B4-BE49-F238E27FC236}">
                <a16:creationId xmlns:a16="http://schemas.microsoft.com/office/drawing/2014/main" id="{976B131C-EC2A-40BD-95B2-2AAAD01F7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35685" y="795453"/>
            <a:ext cx="903516" cy="903516"/>
          </a:xfrm>
          <a:prstGeom prst="rect">
            <a:avLst/>
          </a:prstGeom>
        </p:spPr>
      </p:pic>
      <p:pic>
        <p:nvPicPr>
          <p:cNvPr id="55" name="Image 54" descr="Une image contenant texte&#10;&#10;Description générée automatiquement">
            <a:extLst>
              <a:ext uri="{FF2B5EF4-FFF2-40B4-BE49-F238E27FC236}">
                <a16:creationId xmlns:a16="http://schemas.microsoft.com/office/drawing/2014/main" id="{2D34877E-D390-4816-B42D-91C354E8FF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565" y="754659"/>
            <a:ext cx="1521651" cy="1063254"/>
          </a:xfrm>
          <a:prstGeom prst="rect">
            <a:avLst/>
          </a:prstGeom>
        </p:spPr>
      </p:pic>
      <p:pic>
        <p:nvPicPr>
          <p:cNvPr id="56" name="Graphique 55">
            <a:extLst>
              <a:ext uri="{FF2B5EF4-FFF2-40B4-BE49-F238E27FC236}">
                <a16:creationId xmlns:a16="http://schemas.microsoft.com/office/drawing/2014/main" id="{2CA2AB3D-3482-43DA-9CF0-26DEDEC3C7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77280" y="868647"/>
            <a:ext cx="1018683" cy="757129"/>
          </a:xfrm>
          <a:prstGeom prst="rect">
            <a:avLst/>
          </a:prstGeom>
        </p:spPr>
      </p:pic>
      <p:pic>
        <p:nvPicPr>
          <p:cNvPr id="57" name="Graphique 56">
            <a:extLst>
              <a:ext uri="{FF2B5EF4-FFF2-40B4-BE49-F238E27FC236}">
                <a16:creationId xmlns:a16="http://schemas.microsoft.com/office/drawing/2014/main" id="{2069DD9F-D5E2-4906-B5AB-16A199E58D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36248" y="3514353"/>
            <a:ext cx="637710" cy="609367"/>
          </a:xfrm>
          <a:prstGeom prst="rect">
            <a:avLst/>
          </a:prstGeom>
        </p:spPr>
      </p:pic>
      <p:pic>
        <p:nvPicPr>
          <p:cNvPr id="58" name="Graphique 57">
            <a:extLst>
              <a:ext uri="{FF2B5EF4-FFF2-40B4-BE49-F238E27FC236}">
                <a16:creationId xmlns:a16="http://schemas.microsoft.com/office/drawing/2014/main" id="{4923E7B6-E65E-480D-BBA5-30F22F8BD8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954942" y="3551523"/>
            <a:ext cx="666053" cy="495997"/>
          </a:xfrm>
          <a:prstGeom prst="rect">
            <a:avLst/>
          </a:prstGeom>
        </p:spPr>
      </p:pic>
      <p:pic>
        <p:nvPicPr>
          <p:cNvPr id="59" name="Graphique 58">
            <a:extLst>
              <a:ext uri="{FF2B5EF4-FFF2-40B4-BE49-F238E27FC236}">
                <a16:creationId xmlns:a16="http://schemas.microsoft.com/office/drawing/2014/main" id="{F3D7C815-C2BD-4F3C-B78E-C8CEE5B3136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696110" y="3514353"/>
            <a:ext cx="581025" cy="581025"/>
          </a:xfrm>
          <a:prstGeom prst="rect">
            <a:avLst/>
          </a:prstGeom>
        </p:spPr>
      </p:pic>
      <p:pic>
        <p:nvPicPr>
          <p:cNvPr id="60" name="Graphique 59">
            <a:extLst>
              <a:ext uri="{FF2B5EF4-FFF2-40B4-BE49-F238E27FC236}">
                <a16:creationId xmlns:a16="http://schemas.microsoft.com/office/drawing/2014/main" id="{DFD355AB-BA26-479F-B46F-4F0608B9A60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139201" y="3485704"/>
            <a:ext cx="694396" cy="609368"/>
          </a:xfrm>
          <a:prstGeom prst="rect">
            <a:avLst/>
          </a:prstGeom>
        </p:spPr>
      </p:pic>
      <p:pic>
        <p:nvPicPr>
          <p:cNvPr id="61" name="Graphique 60">
            <a:extLst>
              <a:ext uri="{FF2B5EF4-FFF2-40B4-BE49-F238E27FC236}">
                <a16:creationId xmlns:a16="http://schemas.microsoft.com/office/drawing/2014/main" id="{B1CE7AE9-BE3E-48E9-A788-8E4841393BE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160458" y="4877249"/>
            <a:ext cx="651882" cy="609368"/>
          </a:xfrm>
          <a:prstGeom prst="rect">
            <a:avLst/>
          </a:prstGeom>
        </p:spPr>
      </p:pic>
      <p:pic>
        <p:nvPicPr>
          <p:cNvPr id="62" name="Graphique 61">
            <a:extLst>
              <a:ext uri="{FF2B5EF4-FFF2-40B4-BE49-F238E27FC236}">
                <a16:creationId xmlns:a16="http://schemas.microsoft.com/office/drawing/2014/main" id="{7B9D773C-F333-4B68-BB42-8B8DC2EF807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959485" y="4712387"/>
            <a:ext cx="656966" cy="694396"/>
          </a:xfrm>
          <a:prstGeom prst="rect">
            <a:avLst/>
          </a:prstGeom>
        </p:spPr>
      </p:pic>
      <p:pic>
        <p:nvPicPr>
          <p:cNvPr id="63" name="Graphique 62">
            <a:extLst>
              <a:ext uri="{FF2B5EF4-FFF2-40B4-BE49-F238E27FC236}">
                <a16:creationId xmlns:a16="http://schemas.microsoft.com/office/drawing/2014/main" id="{882D2DD9-4AA9-44CA-96FD-B18DDF8D0A5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547151" y="4891421"/>
            <a:ext cx="615905" cy="595196"/>
          </a:xfrm>
          <a:prstGeom prst="rect">
            <a:avLst/>
          </a:prstGeom>
        </p:spPr>
      </p:pic>
      <p:pic>
        <p:nvPicPr>
          <p:cNvPr id="64" name="Graphique 63">
            <a:extLst>
              <a:ext uri="{FF2B5EF4-FFF2-40B4-BE49-F238E27FC236}">
                <a16:creationId xmlns:a16="http://schemas.microsoft.com/office/drawing/2014/main" id="{BDC7064A-1D59-4C26-B4B9-CCF4D97DA09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997456" y="2175692"/>
            <a:ext cx="581025" cy="581025"/>
          </a:xfrm>
          <a:prstGeom prst="rect">
            <a:avLst/>
          </a:prstGeom>
        </p:spPr>
      </p:pic>
      <p:pic>
        <p:nvPicPr>
          <p:cNvPr id="65" name="Graphique 64">
            <a:extLst>
              <a:ext uri="{FF2B5EF4-FFF2-40B4-BE49-F238E27FC236}">
                <a16:creationId xmlns:a16="http://schemas.microsoft.com/office/drawing/2014/main" id="{4FAB114E-9923-4BE9-88F2-0CB61890828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564591" y="2175692"/>
            <a:ext cx="581025" cy="581025"/>
          </a:xfrm>
          <a:prstGeom prst="rect">
            <a:avLst/>
          </a:prstGeom>
        </p:spPr>
      </p:pic>
      <p:pic>
        <p:nvPicPr>
          <p:cNvPr id="66" name="Graphique 65">
            <a:extLst>
              <a:ext uri="{FF2B5EF4-FFF2-40B4-BE49-F238E27FC236}">
                <a16:creationId xmlns:a16="http://schemas.microsoft.com/office/drawing/2014/main" id="{8B3E6DF9-0865-4355-9627-F4A0C2B4C4E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9195887" y="2175692"/>
            <a:ext cx="581025" cy="581025"/>
          </a:xfrm>
          <a:prstGeom prst="rect">
            <a:avLst/>
          </a:prstGeom>
        </p:spPr>
      </p:pic>
      <p:pic>
        <p:nvPicPr>
          <p:cNvPr id="67" name="Graphique 66">
            <a:extLst>
              <a:ext uri="{FF2B5EF4-FFF2-40B4-BE49-F238E27FC236}">
                <a16:creationId xmlns:a16="http://schemas.microsoft.com/office/drawing/2014/main" id="{08DB98BE-ABB6-46A7-BA0C-C8AF71E267D4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696110" y="2175692"/>
            <a:ext cx="581025" cy="581025"/>
          </a:xfrm>
          <a:prstGeom prst="rect">
            <a:avLst/>
          </a:prstGeom>
        </p:spPr>
      </p:pic>
      <p:pic>
        <p:nvPicPr>
          <p:cNvPr id="68" name="Graphique 67">
            <a:extLst>
              <a:ext uri="{FF2B5EF4-FFF2-40B4-BE49-F238E27FC236}">
                <a16:creationId xmlns:a16="http://schemas.microsoft.com/office/drawing/2014/main" id="{4919CF9F-D3EE-475E-894A-05716DF881F5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0615988" y="4597113"/>
            <a:ext cx="741269" cy="8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5008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CTR_2022">
  <a:themeElements>
    <a:clrScheme name="CegepTR_2022">
      <a:dk1>
        <a:srgbClr val="092D74"/>
      </a:dk1>
      <a:lt1>
        <a:srgbClr val="FFFFFF"/>
      </a:lt1>
      <a:dk2>
        <a:srgbClr val="000000"/>
      </a:dk2>
      <a:lt2>
        <a:srgbClr val="E8E7E7"/>
      </a:lt2>
      <a:accent1>
        <a:srgbClr val="CF152D"/>
      </a:accent1>
      <a:accent2>
        <a:srgbClr val="092D74"/>
      </a:accent2>
      <a:accent3>
        <a:srgbClr val="DFCCE4"/>
      </a:accent3>
      <a:accent4>
        <a:srgbClr val="000000"/>
      </a:accent4>
      <a:accent5>
        <a:srgbClr val="EF3832"/>
      </a:accent5>
      <a:accent6>
        <a:srgbClr val="FFFFFF"/>
      </a:accent6>
      <a:hlink>
        <a:srgbClr val="CF152D"/>
      </a:hlink>
      <a:folHlink>
        <a:srgbClr val="954F72"/>
      </a:folHlink>
    </a:clrScheme>
    <a:fontScheme name="CegepTR_Century Gothic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CTR_2022" id="{78627C2F-510C-4934-9BEB-17C432EA1B2B}" vid="{E250E2A3-86A0-43E0-B8FD-EC2B460A70F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CegepTR">
      <a:dk1>
        <a:srgbClr val="092D74"/>
      </a:dk1>
      <a:lt1>
        <a:sysClr val="window" lastClr="FFFFFF"/>
      </a:lt1>
      <a:dk2>
        <a:srgbClr val="000000"/>
      </a:dk2>
      <a:lt2>
        <a:srgbClr val="E3E3E3"/>
      </a:lt2>
      <a:accent1>
        <a:srgbClr val="CF152D"/>
      </a:accent1>
      <a:accent2>
        <a:srgbClr val="7E0281"/>
      </a:accent2>
      <a:accent3>
        <a:srgbClr val="FFFFFF"/>
      </a:accent3>
      <a:accent4>
        <a:srgbClr val="F8BAC1"/>
      </a:accent4>
      <a:accent5>
        <a:srgbClr val="467FF0"/>
      </a:accent5>
      <a:accent6>
        <a:srgbClr val="7E0281"/>
      </a:accent6>
      <a:hlink>
        <a:srgbClr val="CF152D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ThemeCTR_2022</Template>
  <TotalTime>2494</TotalTime>
  <Words>0</Words>
  <Application>Microsoft Office PowerPoint</Application>
  <PresentationFormat>Grand écran</PresentationFormat>
  <Paragraphs>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Century Gothic</vt:lpstr>
      <vt:lpstr>ThemeCTR_2022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Sophie Carpentier</dc:creator>
  <cp:lastModifiedBy>Sophie Carpentier</cp:lastModifiedBy>
  <cp:revision>46</cp:revision>
  <dcterms:created xsi:type="dcterms:W3CDTF">2022-06-28T19:11:02Z</dcterms:created>
  <dcterms:modified xsi:type="dcterms:W3CDTF">2023-03-27T15:31:00Z</dcterms:modified>
</cp:coreProperties>
</file>